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E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78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20735-8F15-4D5D-9C88-09B056F1562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96471-15D4-454E-BCC7-53B9FB725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42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19BB24-6AFC-44CF-A6C9-940B5A1E3D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8029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B2C304-E297-4729-97FA-00FA364DE3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93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B2C304-E297-4729-97FA-00FA364DE3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7E3186-9BEB-48FF-8D68-ECC12D9F90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71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961C96-D617-4E5F-B540-AA2C4090E6A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61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F5B0C3-B367-49AF-B9D3-5F18FB0A5ED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3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D3F6-3120-464E-8C7D-49A45A26A10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A5BF-2895-4AFA-9F9A-A74719E3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5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D3F6-3120-464E-8C7D-49A45A26A10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A5BF-2895-4AFA-9F9A-A74719E3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D3F6-3120-464E-8C7D-49A45A26A10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A5BF-2895-4AFA-9F9A-A74719E3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0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D3F6-3120-464E-8C7D-49A45A26A10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A5BF-2895-4AFA-9F9A-A74719E3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5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D3F6-3120-464E-8C7D-49A45A26A10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A5BF-2895-4AFA-9F9A-A74719E3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8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D3F6-3120-464E-8C7D-49A45A26A10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A5BF-2895-4AFA-9F9A-A74719E3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D3F6-3120-464E-8C7D-49A45A26A10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A5BF-2895-4AFA-9F9A-A74719E3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4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D3F6-3120-464E-8C7D-49A45A26A10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A5BF-2895-4AFA-9F9A-A74719E3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D3F6-3120-464E-8C7D-49A45A26A10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A5BF-2895-4AFA-9F9A-A74719E3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0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D3F6-3120-464E-8C7D-49A45A26A10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A5BF-2895-4AFA-9F9A-A74719E3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6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D3F6-3120-464E-8C7D-49A45A26A10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A5BF-2895-4AFA-9F9A-A74719E3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3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EB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D3F6-3120-464E-8C7D-49A45A26A10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5A5BF-2895-4AFA-9F9A-A74719E3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4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 Masses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 to Types and 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6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Air Masses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An </a:t>
            </a:r>
            <a:r>
              <a:rPr lang="en-US" dirty="0"/>
              <a:t>air </a:t>
            </a:r>
            <a:r>
              <a:rPr lang="en-US" dirty="0" smtClean="0"/>
              <a:t>mass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Is a </a:t>
            </a:r>
            <a:r>
              <a:rPr lang="en-US" u="sng" dirty="0" smtClean="0"/>
              <a:t>large body of air</a:t>
            </a:r>
            <a:r>
              <a:rPr lang="en-US" dirty="0" smtClean="0"/>
              <a:t> located </a:t>
            </a:r>
            <a:r>
              <a:rPr lang="en-US" u="sng" dirty="0" smtClean="0"/>
              <a:t>in</a:t>
            </a:r>
            <a:r>
              <a:rPr lang="en-US" dirty="0" smtClean="0"/>
              <a:t> the </a:t>
            </a:r>
            <a:r>
              <a:rPr lang="en-US" u="sng" dirty="0" smtClean="0"/>
              <a:t>lower troposphere</a:t>
            </a:r>
            <a:endParaRPr lang="en-US" sz="2800" u="sng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Moves together &amp; </a:t>
            </a:r>
            <a:r>
              <a:rPr lang="en-US" dirty="0" smtClean="0"/>
              <a:t>has </a:t>
            </a:r>
            <a:r>
              <a:rPr lang="en-US" u="sng" dirty="0" smtClean="0"/>
              <a:t>similar characteristics </a:t>
            </a:r>
            <a:r>
              <a:rPr lang="en-US" dirty="0" smtClean="0"/>
              <a:t>throughout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Air masses are </a:t>
            </a:r>
            <a:r>
              <a:rPr lang="en-US" u="sng" dirty="0" smtClean="0"/>
              <a:t>characterized </a:t>
            </a:r>
            <a:r>
              <a:rPr lang="en-US" u="sng" dirty="0"/>
              <a:t>&amp;</a:t>
            </a:r>
            <a:r>
              <a:rPr lang="en-US" u="sng" dirty="0" smtClean="0"/>
              <a:t> </a:t>
            </a:r>
            <a:r>
              <a:rPr lang="en-US" u="sng" dirty="0" smtClean="0"/>
              <a:t>named by</a:t>
            </a:r>
            <a:r>
              <a:rPr lang="en-US" dirty="0" smtClean="0"/>
              <a:t>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Temperature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Moisture Content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200" dirty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2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076" name="Picture 2" descr="http://www.bbc.co.uk/blogs/theeditors/airma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811713"/>
            <a:ext cx="3733800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544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Air Mass Temperature . . . </a:t>
            </a:r>
            <a:br>
              <a:rPr lang="en-US" dirty="0" smtClean="0"/>
            </a:br>
            <a:r>
              <a:rPr lang="en-US" dirty="0" smtClean="0"/>
              <a:t>The Chilly Ones!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441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Extremely </a:t>
            </a:r>
            <a:r>
              <a:rPr lang="en-US" b="1" dirty="0">
                <a:solidFill>
                  <a:schemeClr val="bg1"/>
                </a:solidFill>
              </a:rPr>
              <a:t>cold </a:t>
            </a:r>
            <a:r>
              <a:rPr lang="en-US" b="1" dirty="0"/>
              <a:t>air </a:t>
            </a:r>
            <a:r>
              <a:rPr lang="en-US" b="1" dirty="0" smtClean="0"/>
              <a:t>masses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u="sng" dirty="0" smtClean="0"/>
              <a:t>Called arctic</a:t>
            </a:r>
            <a:r>
              <a:rPr lang="en-US" b="1" dirty="0" smtClean="0"/>
              <a:t> air masses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u="sng" dirty="0" smtClean="0"/>
              <a:t>Form between</a:t>
            </a:r>
            <a:r>
              <a:rPr lang="en-US" b="1" dirty="0" smtClean="0"/>
              <a:t> approximately </a:t>
            </a:r>
            <a:r>
              <a:rPr lang="en-US" b="1" u="sng" dirty="0" smtClean="0"/>
              <a:t>75°-90° latitudes (N or S)</a:t>
            </a:r>
            <a:r>
              <a:rPr lang="en-US" b="1" dirty="0" smtClean="0"/>
              <a:t> </a:t>
            </a:r>
            <a:endParaRPr lang="en-US" sz="1600" b="1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u="sng" dirty="0" smtClean="0"/>
              <a:t>Symbolized by an ____A</a:t>
            </a:r>
            <a:r>
              <a:rPr lang="en-US" b="1" dirty="0" smtClean="0"/>
              <a:t>					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0C0"/>
                </a:solidFill>
              </a:rPr>
              <a:t>Cold</a:t>
            </a:r>
            <a:r>
              <a:rPr lang="en-US" b="1" dirty="0" smtClean="0"/>
              <a:t> air masses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u="sng" dirty="0" smtClean="0"/>
              <a:t>Called polar</a:t>
            </a:r>
            <a:r>
              <a:rPr lang="en-US" b="1" dirty="0" smtClean="0"/>
              <a:t> air masses</a:t>
            </a:r>
          </a:p>
          <a:p>
            <a:pPr lvl="1">
              <a:defRPr/>
            </a:pPr>
            <a:r>
              <a:rPr lang="en-US" b="1" u="sng" dirty="0"/>
              <a:t>Form between</a:t>
            </a:r>
            <a:r>
              <a:rPr lang="en-US" b="1" dirty="0"/>
              <a:t> approximately </a:t>
            </a:r>
            <a:r>
              <a:rPr lang="en-US" b="1" u="sng" dirty="0" smtClean="0"/>
              <a:t>45°-75° </a:t>
            </a:r>
            <a:r>
              <a:rPr lang="en-US" b="1" u="sng" dirty="0"/>
              <a:t>latitudes (N or </a:t>
            </a:r>
            <a:r>
              <a:rPr lang="en-US" b="1" u="sng" dirty="0" smtClean="0"/>
              <a:t>S)</a:t>
            </a:r>
          </a:p>
          <a:p>
            <a:pPr lvl="1">
              <a:defRPr/>
            </a:pPr>
            <a:r>
              <a:rPr lang="en-US" b="1" u="sng" dirty="0" smtClean="0"/>
              <a:t>Symbolized by a ____P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1467" y="4495800"/>
            <a:ext cx="1108075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5505" y="1981200"/>
            <a:ext cx="1282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03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Air Mass Temperature . . . </a:t>
            </a:r>
            <a:br>
              <a:rPr lang="en-US" dirty="0" smtClean="0"/>
            </a:br>
            <a:r>
              <a:rPr lang="en-US" dirty="0" smtClean="0"/>
              <a:t>The Scalding Ones!!!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876926"/>
            <a:ext cx="8610600" cy="467627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FFC000"/>
                </a:solidFill>
              </a:rPr>
              <a:t>Warm</a:t>
            </a:r>
            <a:r>
              <a:rPr lang="en-US" sz="2600" b="1" dirty="0" smtClean="0"/>
              <a:t> air masses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b="1" u="sng" dirty="0" smtClean="0"/>
              <a:t>Called tropical</a:t>
            </a:r>
            <a:r>
              <a:rPr lang="en-US" sz="2600" b="1" dirty="0" smtClean="0"/>
              <a:t> air masses</a:t>
            </a:r>
          </a:p>
          <a:p>
            <a:pPr lvl="1">
              <a:defRPr/>
            </a:pPr>
            <a:r>
              <a:rPr lang="en-US" sz="2600" b="1" u="sng" dirty="0"/>
              <a:t>Form between</a:t>
            </a:r>
            <a:r>
              <a:rPr lang="en-US" sz="2600" b="1" dirty="0"/>
              <a:t> approximately </a:t>
            </a:r>
            <a:r>
              <a:rPr lang="en-US" sz="2600" b="1" u="sng" dirty="0" smtClean="0"/>
              <a:t>15°-45° </a:t>
            </a:r>
            <a:r>
              <a:rPr lang="en-US" sz="2600" b="1" u="sng" dirty="0"/>
              <a:t>latitudes (N or S</a:t>
            </a:r>
            <a:r>
              <a:rPr lang="en-US" sz="2600" b="1" u="sng" dirty="0" smtClean="0"/>
              <a:t>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b="1" u="sng" dirty="0" smtClean="0"/>
              <a:t>Symbolized by a ____T</a:t>
            </a:r>
            <a:r>
              <a:rPr lang="en-US" sz="2600" b="1" dirty="0" smtClean="0"/>
              <a:t>					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Extremely</a:t>
            </a: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hot</a:t>
            </a:r>
            <a:r>
              <a:rPr lang="en-US" sz="2600" b="1" dirty="0" smtClean="0"/>
              <a:t> air masses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b="1" u="sng" dirty="0" smtClean="0"/>
              <a:t>Called </a:t>
            </a:r>
            <a:r>
              <a:rPr lang="en-US" sz="2600" b="1" u="sng" dirty="0"/>
              <a:t>equatorial</a:t>
            </a:r>
            <a:r>
              <a:rPr lang="en-US" sz="2600" b="1" dirty="0"/>
              <a:t> air </a:t>
            </a:r>
            <a:r>
              <a:rPr lang="en-US" sz="2600" b="1" dirty="0" smtClean="0"/>
              <a:t>masses</a:t>
            </a:r>
          </a:p>
          <a:p>
            <a:pPr lvl="1">
              <a:defRPr/>
            </a:pPr>
            <a:r>
              <a:rPr lang="en-US" sz="2600" b="1" u="sng" dirty="0"/>
              <a:t>Form between</a:t>
            </a:r>
            <a:r>
              <a:rPr lang="en-US" sz="2600" b="1" dirty="0"/>
              <a:t> approximately </a:t>
            </a:r>
            <a:r>
              <a:rPr lang="en-US" sz="2600" b="1" u="sng" dirty="0"/>
              <a:t>0</a:t>
            </a:r>
            <a:r>
              <a:rPr lang="en-US" sz="2600" b="1" u="sng" dirty="0" smtClean="0"/>
              <a:t>°-15° </a:t>
            </a:r>
            <a:r>
              <a:rPr lang="en-US" sz="2600" b="1" u="sng" dirty="0"/>
              <a:t>latitudes (N or </a:t>
            </a:r>
            <a:r>
              <a:rPr lang="en-US" sz="2600" b="1" u="sng" dirty="0" smtClean="0"/>
              <a:t>S</a:t>
            </a:r>
            <a:r>
              <a:rPr lang="en-US" sz="2600" b="1" u="sng" dirty="0"/>
              <a:t>)</a:t>
            </a:r>
            <a:endParaRPr lang="en-US" sz="2600" b="1" u="sng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b="1" u="sng" dirty="0" smtClean="0"/>
              <a:t>Symbolized </a:t>
            </a:r>
            <a:r>
              <a:rPr lang="en-US" sz="2600" b="1" u="sng" dirty="0"/>
              <a:t>by an </a:t>
            </a:r>
            <a:r>
              <a:rPr lang="en-US" sz="2600" b="1" u="sng" dirty="0" smtClean="0"/>
              <a:t>____E</a:t>
            </a:r>
            <a:endParaRPr lang="en-US" sz="2600" b="1" u="sng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10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736" y="1676400"/>
            <a:ext cx="12525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191000"/>
            <a:ext cx="10509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40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Air Mass Moisture Content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Moist air masses</a:t>
            </a:r>
          </a:p>
          <a:p>
            <a:pPr lvl="1" eaLnBrk="1" hangingPunct="1"/>
            <a:r>
              <a:rPr lang="en-US" u="sng" dirty="0" smtClean="0"/>
              <a:t>Form over oceans</a:t>
            </a:r>
            <a:endParaRPr lang="en-US" sz="1600" u="sng" dirty="0" smtClean="0"/>
          </a:p>
          <a:p>
            <a:pPr lvl="1" eaLnBrk="1" hangingPunct="1"/>
            <a:r>
              <a:rPr lang="en-US" u="sng" dirty="0" smtClean="0"/>
              <a:t>Called maritime </a:t>
            </a:r>
            <a:r>
              <a:rPr lang="en-US" dirty="0" smtClean="0"/>
              <a:t>air masses</a:t>
            </a:r>
            <a:endParaRPr lang="en-US" sz="2000" dirty="0" smtClean="0"/>
          </a:p>
          <a:p>
            <a:pPr lvl="1" eaLnBrk="1" hangingPunct="1"/>
            <a:r>
              <a:rPr lang="en-US" u="sng" dirty="0" smtClean="0"/>
              <a:t>Symbolized by an m____</a:t>
            </a:r>
          </a:p>
          <a:p>
            <a:pPr eaLnBrk="1" hangingPunct="1"/>
            <a:r>
              <a:rPr lang="en-US" dirty="0" smtClean="0"/>
              <a:t>Drier air masses </a:t>
            </a:r>
            <a:endParaRPr lang="en-US" sz="2400" dirty="0" smtClean="0"/>
          </a:p>
          <a:p>
            <a:pPr lvl="1" eaLnBrk="1" hangingPunct="1"/>
            <a:r>
              <a:rPr lang="en-US" u="sng" dirty="0" smtClean="0"/>
              <a:t>Form over continents</a:t>
            </a:r>
            <a:endParaRPr lang="en-US" sz="1600" u="sng" dirty="0" smtClean="0"/>
          </a:p>
          <a:p>
            <a:pPr lvl="1" eaLnBrk="1" hangingPunct="1"/>
            <a:r>
              <a:rPr lang="en-US" u="sng" dirty="0" smtClean="0"/>
              <a:t>Called continental</a:t>
            </a:r>
            <a:r>
              <a:rPr lang="en-US" dirty="0" smtClean="0"/>
              <a:t> air masses</a:t>
            </a:r>
            <a:endParaRPr lang="en-US" sz="2000" dirty="0" smtClean="0"/>
          </a:p>
          <a:p>
            <a:pPr lvl="1" eaLnBrk="1" hangingPunct="1"/>
            <a:r>
              <a:rPr lang="en-US" u="sng" dirty="0" smtClean="0"/>
              <a:t>Symbolized by a c____</a:t>
            </a:r>
            <a:endParaRPr lang="en-US" sz="2000" u="sng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512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562600"/>
            <a:ext cx="7429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C:\Documents and Settings\berryh\Local Settings\Temporary Internet Files\Content.IE5\3WRLC45H\MP90044242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143000"/>
            <a:ext cx="21082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" descr="C:\Documents and Settings\berryh\Local Settings\Temporary Internet Files\Content.IE5\BE3CR93R\MP900382702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5291138"/>
            <a:ext cx="1905000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016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Samples Types of Air Masses—Continental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cA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Continental arctic air</a:t>
            </a:r>
            <a:r>
              <a:rPr lang="en-US" dirty="0" smtClean="0"/>
              <a:t> mass</a:t>
            </a:r>
            <a:endParaRPr lang="en-US" sz="20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Could have </a:t>
            </a:r>
            <a:r>
              <a:rPr lang="en-US" u="sng" dirty="0" smtClean="0"/>
              <a:t>formed over Antarctica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cP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Continental polar</a:t>
            </a:r>
            <a:r>
              <a:rPr lang="en-US" dirty="0" smtClean="0"/>
              <a:t> air mass</a:t>
            </a:r>
            <a:endParaRPr lang="en-US" sz="20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Could have </a:t>
            </a:r>
            <a:r>
              <a:rPr lang="en-US" u="sng" dirty="0" smtClean="0"/>
              <a:t>formed over Canada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cT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Continental tropical</a:t>
            </a:r>
            <a:r>
              <a:rPr lang="en-US" dirty="0" smtClean="0"/>
              <a:t> air mass</a:t>
            </a:r>
            <a:endParaRPr lang="en-US" sz="20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Could have </a:t>
            </a:r>
            <a:r>
              <a:rPr lang="en-US" u="sng" dirty="0" smtClean="0"/>
              <a:t>formed over South America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148" name="Picture 2" descr="http://www.istockphoto.com/file_thumbview_approve/5908933/2/istockphoto_5908933-continent-separated-world-map-with-globes-set.jpg"/>
          <p:cNvPicPr>
            <a:picLocks noChangeAspect="1" noChangeArrowheads="1"/>
          </p:cNvPicPr>
          <p:nvPr/>
        </p:nvPicPr>
        <p:blipFill>
          <a:blip r:embed="rId3" cstate="print"/>
          <a:srcRect b="79385"/>
          <a:stretch>
            <a:fillRect/>
          </a:stretch>
        </p:blipFill>
        <p:spPr bwMode="auto">
          <a:xfrm>
            <a:off x="4708525" y="5943600"/>
            <a:ext cx="4435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79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Sample Types of Air Masses—Maritime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mP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Maritime polar air</a:t>
            </a:r>
            <a:r>
              <a:rPr lang="en-US" dirty="0" smtClean="0"/>
              <a:t> mass</a:t>
            </a:r>
            <a:endParaRPr lang="en-US" sz="20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Could have </a:t>
            </a:r>
            <a:r>
              <a:rPr lang="en-US" u="sng" dirty="0" smtClean="0"/>
              <a:t>formed over the northern Atlantic Ocean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mT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Maritime tropical air</a:t>
            </a:r>
            <a:r>
              <a:rPr lang="en-US" dirty="0" smtClean="0"/>
              <a:t> mass</a:t>
            </a:r>
            <a:endParaRPr lang="en-US" sz="20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Could have </a:t>
            </a:r>
            <a:r>
              <a:rPr lang="en-US" u="sng" dirty="0" smtClean="0"/>
              <a:t>formed over the Gulf of Mexico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mE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Maritime equatorial air</a:t>
            </a:r>
            <a:r>
              <a:rPr lang="en-US" dirty="0" smtClean="0"/>
              <a:t> mass</a:t>
            </a:r>
            <a:endParaRPr lang="en-US" sz="20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Could have </a:t>
            </a:r>
            <a:r>
              <a:rPr lang="en-US" u="sng" dirty="0" smtClean="0"/>
              <a:t>formed over the Pacific 	Ocean around the equator</a:t>
            </a:r>
            <a:endParaRPr lang="en-US" sz="2400" u="sng" dirty="0" smtClean="0"/>
          </a:p>
        </p:txBody>
      </p:sp>
      <p:pic>
        <p:nvPicPr>
          <p:cNvPr id="7172" name="Picture 2" descr="http://3.bp.blogspot.com/_Msub-1hLuSk/SZsWsgxXsOI/AAAAAAAAAbo/FhH4aqwUSr8/s400/anchor-brass-doorknocker1.jpg"/>
          <p:cNvPicPr>
            <a:picLocks noChangeAspect="1" noChangeArrowheads="1"/>
          </p:cNvPicPr>
          <p:nvPr/>
        </p:nvPicPr>
        <p:blipFill>
          <a:blip r:embed="rId3" cstate="print"/>
          <a:srcRect b="3999"/>
          <a:stretch>
            <a:fillRect/>
          </a:stretch>
        </p:blipFill>
        <p:spPr bwMode="auto">
          <a:xfrm>
            <a:off x="7696200" y="838200"/>
            <a:ext cx="115728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39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Stop in the notes and complete the Global Air Mass Originations Map.</a:t>
            </a:r>
          </a:p>
          <a:p>
            <a:r>
              <a:rPr lang="en-US" dirty="0" smtClean="0"/>
              <a:t>For each numbered box, determine which type of air mass would form there (</a:t>
            </a:r>
            <a:r>
              <a:rPr lang="en-US" dirty="0" err="1" smtClean="0"/>
              <a:t>cA</a:t>
            </a:r>
            <a:r>
              <a:rPr lang="en-US" dirty="0" smtClean="0"/>
              <a:t>, </a:t>
            </a:r>
            <a:r>
              <a:rPr lang="en-US" dirty="0" err="1" smtClean="0"/>
              <a:t>cP</a:t>
            </a:r>
            <a:r>
              <a:rPr lang="en-US" dirty="0" smtClean="0"/>
              <a:t>, </a:t>
            </a:r>
            <a:r>
              <a:rPr lang="en-US" dirty="0" err="1" smtClean="0"/>
              <a:t>cT</a:t>
            </a:r>
            <a:r>
              <a:rPr lang="en-US" dirty="0" smtClean="0"/>
              <a:t>, </a:t>
            </a:r>
            <a:r>
              <a:rPr lang="en-US" dirty="0" err="1" smtClean="0"/>
              <a:t>mP</a:t>
            </a:r>
            <a:r>
              <a:rPr lang="en-US" dirty="0" smtClean="0"/>
              <a:t>, </a:t>
            </a:r>
            <a:r>
              <a:rPr lang="en-US" dirty="0" err="1" smtClean="0"/>
              <a:t>mT</a:t>
            </a:r>
            <a:r>
              <a:rPr lang="en-US" dirty="0" smtClean="0"/>
              <a:t>, </a:t>
            </a:r>
            <a:r>
              <a:rPr lang="en-US" dirty="0" err="1" smtClean="0"/>
              <a:t>mE</a:t>
            </a:r>
            <a:r>
              <a:rPr lang="en-US" dirty="0" smtClean="0"/>
              <a:t>) based on . . .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i</a:t>
            </a:r>
            <a:r>
              <a:rPr lang="en-US" dirty="0" smtClean="0"/>
              <a:t>t over a continent or water? (c___ or m____)</a:t>
            </a:r>
          </a:p>
          <a:p>
            <a:pPr lvl="1"/>
            <a:r>
              <a:rPr lang="en-US" dirty="0" smtClean="0"/>
              <a:t>Is it in the artic, polar, tropical, or equatorial region?  (____A, ____P, ____T, or ____E)</a:t>
            </a:r>
          </a:p>
          <a:p>
            <a:pPr lvl="1"/>
            <a:r>
              <a:rPr lang="en-US" dirty="0" smtClean="0"/>
              <a:t>Combine the two appropriate symbols and record the air mass type.</a:t>
            </a:r>
          </a:p>
          <a:p>
            <a:pPr lvl="1"/>
            <a:r>
              <a:rPr lang="en-US" b="1" dirty="0" smtClean="0"/>
              <a:t>Check # 1-5 with the teacher before finishing all 24!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5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Answers #1-5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mP</a:t>
            </a:r>
            <a:r>
              <a:rPr lang="en-US" dirty="0" smtClean="0"/>
              <a:t>—maritime polar . . . Formed over the ocean and between 45° and 60° latitude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mT</a:t>
            </a:r>
            <a:r>
              <a:rPr lang="en-US" dirty="0" smtClean="0"/>
              <a:t>—maritime tropical . . . Formed over the ocean and between </a:t>
            </a:r>
            <a:r>
              <a:rPr lang="en-US" dirty="0"/>
              <a:t>15°-45° </a:t>
            </a:r>
            <a:r>
              <a:rPr lang="en-US" dirty="0" smtClean="0"/>
              <a:t>latitude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</a:t>
            </a:r>
            <a:r>
              <a:rPr lang="en-US" dirty="0" smtClean="0"/>
              <a:t>—maritime equatorial . . . Formed over the ocean and at the equator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mT</a:t>
            </a:r>
            <a:r>
              <a:rPr lang="en-US" dirty="0"/>
              <a:t>—maritime tropical . . . Formed over the ocean and between 15°-45° </a:t>
            </a:r>
            <a:r>
              <a:rPr lang="en-US" dirty="0" smtClean="0"/>
              <a:t>latitude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cP</a:t>
            </a:r>
            <a:r>
              <a:rPr lang="en-US" dirty="0" smtClean="0"/>
              <a:t>—continental polar . . . Formed over land and between </a:t>
            </a:r>
            <a:r>
              <a:rPr lang="en-US" dirty="0"/>
              <a:t>45°-75° </a:t>
            </a:r>
            <a:r>
              <a:rPr lang="en-US" dirty="0" smtClean="0"/>
              <a:t>latitude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20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418</Words>
  <Application>Microsoft Office PowerPoint</Application>
  <PresentationFormat>On-screen Show (4:3)</PresentationFormat>
  <Paragraphs>76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Air Masses</vt:lpstr>
      <vt:lpstr>Air Masses . . .</vt:lpstr>
      <vt:lpstr>Air Mass Temperature . . .  The Chilly Ones!</vt:lpstr>
      <vt:lpstr>Air Mass Temperature . . .  The Scalding Ones!!!</vt:lpstr>
      <vt:lpstr>Air Mass Moisture Content</vt:lpstr>
      <vt:lpstr>Samples Types of Air Masses—Continental</vt:lpstr>
      <vt:lpstr>Sample Types of Air Masses—Maritime</vt:lpstr>
      <vt:lpstr>Activity</vt:lpstr>
      <vt:lpstr>Activity Answers #1-5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Masses</dc:title>
  <dc:creator>Heather Berry</dc:creator>
  <cp:lastModifiedBy>Heather Wallace</cp:lastModifiedBy>
  <cp:revision>24</cp:revision>
  <dcterms:created xsi:type="dcterms:W3CDTF">2014-11-05T21:15:42Z</dcterms:created>
  <dcterms:modified xsi:type="dcterms:W3CDTF">2016-10-21T11:43:19Z</dcterms:modified>
</cp:coreProperties>
</file>