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20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5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  <a:lvl2pPr>
              <a:defRPr sz="28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9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5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88BFC20-E277-4F51-9DF4-5D02F4C71E0A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DD0D54A-E523-4CB1-BFC7-CEA468675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3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ideo.nationalgeographic.com/video/ferret_black_footed?source=relatedvid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2690" y="5216510"/>
            <a:ext cx="5649310" cy="1641490"/>
          </a:xfrm>
        </p:spPr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42690" cy="68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51" y="1690689"/>
            <a:ext cx="11121081" cy="4599752"/>
          </a:xfrm>
        </p:spPr>
        <p:txBody>
          <a:bodyPr numCol="1" spcCol="457200">
            <a:no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. . . </a:t>
            </a:r>
            <a:r>
              <a:rPr lang="en-US" sz="3600" dirty="0"/>
              <a:t>t</a:t>
            </a:r>
            <a:r>
              <a:rPr lang="en-US" sz="3600" dirty="0" smtClean="0"/>
              <a:t>he variety of life within a given system</a:t>
            </a:r>
          </a:p>
          <a:p>
            <a:r>
              <a:rPr lang="en-US" sz="3600" dirty="0" smtClean="0"/>
              <a:t>Greater biodiversity = greater resiliency (able to survive a disturbance</a:t>
            </a:r>
            <a:r>
              <a:rPr lang="en-US" sz="3600" dirty="0" smtClean="0"/>
              <a:t>)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375" y="4903077"/>
            <a:ext cx="6780083" cy="19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51" y="1690689"/>
            <a:ext cx="11121081" cy="4599752"/>
          </a:xfrm>
        </p:spPr>
        <p:txBody>
          <a:bodyPr numCol="1" spcCol="457200">
            <a:noAutofit/>
          </a:bodyPr>
          <a:lstStyle/>
          <a:p>
            <a:r>
              <a:rPr lang="en-US" sz="3600" dirty="0" smtClean="0"/>
              <a:t>Two </a:t>
            </a:r>
            <a:r>
              <a:rPr lang="en-US" sz="3600" dirty="0"/>
              <a:t>types:</a:t>
            </a:r>
          </a:p>
          <a:p>
            <a:pPr lvl="1"/>
            <a:r>
              <a:rPr lang="en-US" sz="3600" dirty="0"/>
              <a:t>Genetic biodiversity</a:t>
            </a:r>
          </a:p>
          <a:p>
            <a:pPr lvl="1"/>
            <a:r>
              <a:rPr lang="en-US" sz="3600" dirty="0"/>
              <a:t>Species </a:t>
            </a:r>
            <a:r>
              <a:rPr lang="en-US" sz="3600" dirty="0" smtClean="0"/>
              <a:t>richness</a:t>
            </a:r>
          </a:p>
          <a:p>
            <a:r>
              <a:rPr lang="en-US" sz="3600" dirty="0" smtClean="0"/>
              <a:t>Disturbances can </a:t>
            </a:r>
            <a:r>
              <a:rPr lang="en-US" sz="3600" dirty="0"/>
              <a:t>include:</a:t>
            </a:r>
          </a:p>
          <a:p>
            <a:pPr lvl="1"/>
            <a:r>
              <a:rPr lang="en-US" sz="3600" dirty="0"/>
              <a:t>Fire</a:t>
            </a:r>
          </a:p>
          <a:p>
            <a:pPr lvl="1"/>
            <a:r>
              <a:rPr lang="en-US" sz="3600" dirty="0"/>
              <a:t>Drought</a:t>
            </a:r>
          </a:p>
          <a:p>
            <a:pPr lvl="1"/>
            <a:r>
              <a:rPr lang="en-US" sz="3600" dirty="0"/>
              <a:t>Disease</a:t>
            </a:r>
          </a:p>
          <a:p>
            <a:pPr lvl="1"/>
            <a:r>
              <a:rPr lang="en-US" sz="3600" dirty="0" smtClean="0"/>
              <a:t>Hurricane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375" y="4903077"/>
            <a:ext cx="6780083" cy="19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099" y="1690688"/>
            <a:ext cx="10858673" cy="44862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. . . variety of genes/traits within a single population (of a single species)</a:t>
            </a:r>
          </a:p>
          <a:p>
            <a:r>
              <a:rPr lang="en-US" sz="3600" dirty="0" smtClean="0"/>
              <a:t>Reduces chance of entire population dying after an environmental change</a:t>
            </a:r>
          </a:p>
          <a:p>
            <a:pPr lvl="1"/>
            <a:r>
              <a:rPr lang="en-US" sz="3600" dirty="0" smtClean="0"/>
              <a:t>Greater variety of genes = greater chance </a:t>
            </a:r>
            <a:r>
              <a:rPr lang="en-US" sz="3600" dirty="0" smtClean="0"/>
              <a:t>that </a:t>
            </a:r>
            <a:r>
              <a:rPr lang="en-US" sz="3600" dirty="0" smtClean="0"/>
              <a:t>some members of the population </a:t>
            </a:r>
            <a:r>
              <a:rPr lang="en-US" sz="3600" dirty="0" smtClean="0"/>
              <a:t>                              will </a:t>
            </a:r>
            <a:r>
              <a:rPr lang="en-US" sz="3600" dirty="0" smtClean="0"/>
              <a:t>be </a:t>
            </a:r>
            <a:r>
              <a:rPr lang="en-US" sz="3600" dirty="0" smtClean="0"/>
              <a:t>suited </a:t>
            </a:r>
            <a:r>
              <a:rPr lang="en-US" sz="3600" dirty="0" smtClean="0"/>
              <a:t>to new environment</a:t>
            </a:r>
          </a:p>
          <a:p>
            <a:r>
              <a:rPr lang="en-US" sz="3600" dirty="0" smtClean="0"/>
              <a:t>Example:  peppered moths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449" y="4393547"/>
            <a:ext cx="3690551" cy="246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Richness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. . </a:t>
            </a:r>
            <a:r>
              <a:rPr lang="en-US" sz="3600" dirty="0"/>
              <a:t>v</a:t>
            </a:r>
            <a:r>
              <a:rPr lang="en-US" sz="3600" dirty="0" smtClean="0"/>
              <a:t>ariety of species within a single ecosystem</a:t>
            </a:r>
          </a:p>
          <a:p>
            <a:r>
              <a:rPr lang="en-US" sz="3600" dirty="0" smtClean="0"/>
              <a:t>Stabilizes the ecosystem as a whole</a:t>
            </a:r>
          </a:p>
          <a:p>
            <a:pPr lvl="1"/>
            <a:r>
              <a:rPr lang="en-US" sz="3600" dirty="0" smtClean="0"/>
              <a:t>One species dies off, another is able to fill its role (niche) rather  than the entire ecosystem collapsing</a:t>
            </a:r>
          </a:p>
          <a:p>
            <a:r>
              <a:rPr lang="en-US" sz="3600" dirty="0" smtClean="0"/>
              <a:t>Example:  Dutch Elm </a:t>
            </a:r>
            <a:r>
              <a:rPr lang="en-US" sz="3600" dirty="0" smtClean="0"/>
              <a:t>									Disease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71" y="4621428"/>
            <a:ext cx="6556728" cy="22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Blackfooted Ferrets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Play video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sz="3600" dirty="0" smtClean="0">
                <a:sym typeface="Wingdings" panose="05000000000000000000" pitchFamily="2" charset="2"/>
              </a:rPr>
              <a:t>Biodiversity Lab</a:t>
            </a:r>
            <a:endParaRPr lang="en-US" sz="36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80" y="1825625"/>
            <a:ext cx="5180123" cy="34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4528</TotalTime>
  <Words>144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Depth</vt:lpstr>
      <vt:lpstr>Biodiversity</vt:lpstr>
      <vt:lpstr>Biodiversity</vt:lpstr>
      <vt:lpstr>Biodiversity</vt:lpstr>
      <vt:lpstr>Genetic Diversity</vt:lpstr>
      <vt:lpstr>Species Richness</vt:lpstr>
      <vt:lpstr>Blackfooted Ferrets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</dc:title>
  <dc:creator>Heather Wallace</dc:creator>
  <cp:lastModifiedBy>Heather Wallace</cp:lastModifiedBy>
  <cp:revision>13</cp:revision>
  <dcterms:created xsi:type="dcterms:W3CDTF">2016-04-18T13:57:21Z</dcterms:created>
  <dcterms:modified xsi:type="dcterms:W3CDTF">2016-11-22T12:57:01Z</dcterms:modified>
</cp:coreProperties>
</file>