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handoutMasterIdLst>
    <p:handoutMasterId r:id="rId7"/>
  </p:handoutMasterIdLst>
  <p:sldIdLst>
    <p:sldId id="256" r:id="rId2"/>
    <p:sldId id="267" r:id="rId3"/>
    <p:sldId id="283" r:id="rId4"/>
    <p:sldId id="286" r:id="rId5"/>
    <p:sldId id="285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5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/>
            </a:lvl1pPr>
          </a:lstStyle>
          <a:p>
            <a:pPr>
              <a:defRPr/>
            </a:pPr>
            <a:fld id="{9B307D3D-4A51-40E0-9AAF-A0E786944314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75F3600-043D-4BCA-87B6-B859B1EE8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13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4992D899-7846-4C68-AAF9-303184279C60}" type="datetimeFigureOut">
              <a:rPr lang="en-US" smtClean="0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97633D85-62FF-4E06-BCB0-D4544FCEA1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00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9C3918-4E4A-4632-B5D6-5E374AB70356}" type="datetimeFigureOut">
              <a:rPr lang="en-US" smtClean="0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084D9-8C52-4136-B086-3F96184489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1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587CC375-B7BC-4EC5-BA9B-4DD4B8857238}" type="datetimeFigureOut">
              <a:rPr lang="en-US" smtClean="0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C2F408F-4DEA-49C7-AA1C-0F9FD8E7A3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27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46300"/>
            <a:ext cx="7989752" cy="40055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2BF91E-1BB1-4173-B35B-D812BB15CF8A}" type="datetimeFigureOut">
              <a:rPr lang="en-US" smtClean="0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3F3748-0007-4B29-8264-6905011C64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BF80C71C-285F-4C3E-B8F1-841619179E42}" type="datetimeFigureOut">
              <a:rPr lang="en-US" smtClean="0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179A6FE8-9E22-4926-B009-4DA3E4F47C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7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A3D347-C811-49DB-92E5-DE5596B1C160}" type="datetimeFigureOut">
              <a:rPr lang="en-US" smtClean="0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B6DE6-DEBF-4CAD-A642-1610015495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7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AACD05-78CC-40D5-931E-BE201F411414}" type="datetimeFigureOut">
              <a:rPr lang="en-US" smtClean="0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089C85-294C-45D8-AB8E-D4AD874731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1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0A122A-E7F7-4478-A406-1524157E98E5}" type="datetimeFigureOut">
              <a:rPr lang="en-US" smtClean="0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1E76B-22C9-47E7-93F5-1588C3BCC9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9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05F654-7D3C-4F88-B987-405B77F1C405}" type="datetimeFigureOut">
              <a:rPr lang="en-US" smtClean="0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C24D7-92D2-4EE0-B681-0FB790BD75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79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FEB51B53-520A-4763-AB77-EBD2939D6150}" type="datetimeFigureOut">
              <a:rPr lang="en-US" smtClean="0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F5C2162E-D845-4142-9ABB-E8680A3156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1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B3F53-063B-4D8B-B9D3-C0853C767996}" type="datetimeFigureOut">
              <a:rPr lang="en-US" smtClean="0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00D25-C24B-4957-80AD-F6A2FAD2C6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0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2CBE82E7-96CA-42B1-BD98-31F96382A92C}" type="datetimeFigureOut">
              <a:rPr lang="en-US" smtClean="0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6865B2B4-55D0-4F03-A903-3BACA92860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774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Invasive Species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Invasive species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53978" y="1981200"/>
            <a:ext cx="7447022" cy="4496275"/>
          </a:xfrm>
        </p:spPr>
        <p:txBody>
          <a:bodyPr/>
          <a:lstStyle/>
          <a:p>
            <a:r>
              <a:rPr lang="en-US" dirty="0" smtClean="0"/>
              <a:t>Non-native/introduced to an ecosystem (did not evolve in or slowly enter an area)</a:t>
            </a:r>
          </a:p>
          <a:p>
            <a:r>
              <a:rPr lang="en-US" dirty="0" smtClean="0"/>
              <a:t>Can be plants, animals, etc.</a:t>
            </a:r>
          </a:p>
        </p:txBody>
      </p:sp>
      <p:pic>
        <p:nvPicPr>
          <p:cNvPr id="7173" name="Picture 7" descr="https://s3.amazonaws.com/skypeeducation.com/assets/assets/1343929742/516/big.jpg?13439297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4350" y="0"/>
            <a:ext cx="348964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481828"/>
            <a:ext cx="3429000" cy="2376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87474"/>
            <a:ext cx="8229600" cy="1083329"/>
          </a:xfrm>
        </p:spPr>
        <p:txBody>
          <a:bodyPr/>
          <a:lstStyle/>
          <a:p>
            <a:r>
              <a:rPr lang="en-US" dirty="0" smtClean="0"/>
              <a:t>Means of Introduction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81192" y="1946300"/>
            <a:ext cx="7989752" cy="4454500"/>
          </a:xfrm>
        </p:spPr>
        <p:txBody>
          <a:bodyPr/>
          <a:lstStyle/>
          <a:p>
            <a:r>
              <a:rPr lang="en-US" dirty="0" smtClean="0"/>
              <a:t>Primarily through people</a:t>
            </a:r>
          </a:p>
          <a:p>
            <a:r>
              <a:rPr lang="en-US" dirty="0" smtClean="0"/>
              <a:t>Unintended</a:t>
            </a:r>
          </a:p>
          <a:p>
            <a:pPr lvl="1"/>
            <a:r>
              <a:rPr lang="en-US" dirty="0" smtClean="0"/>
              <a:t>Zebra mussels</a:t>
            </a:r>
          </a:p>
          <a:p>
            <a:pPr lvl="1"/>
            <a:r>
              <a:rPr lang="en-US" dirty="0" smtClean="0"/>
              <a:t>Fire ants</a:t>
            </a:r>
          </a:p>
          <a:p>
            <a:r>
              <a:rPr lang="en-US" dirty="0" smtClean="0"/>
              <a:t>Intentional</a:t>
            </a:r>
          </a:p>
          <a:p>
            <a:pPr lvl="1"/>
            <a:r>
              <a:rPr lang="en-US" dirty="0" smtClean="0"/>
              <a:t>Kudzu</a:t>
            </a:r>
          </a:p>
          <a:p>
            <a:pPr lvl="1"/>
            <a:r>
              <a:rPr lang="en-US" dirty="0" smtClean="0"/>
              <a:t>Nutria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7425" y="2581789"/>
            <a:ext cx="18319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559" y="4052686"/>
            <a:ext cx="3526441" cy="2348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850294"/>
            <a:ext cx="2514600" cy="1885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4855578"/>
            <a:ext cx="2669895" cy="2002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on New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6300"/>
            <a:ext cx="8305800" cy="26161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 natural predators to stop them . . . .</a:t>
            </a:r>
          </a:p>
          <a:p>
            <a:pPr lvl="1"/>
            <a:r>
              <a:rPr lang="en-US" dirty="0" smtClean="0"/>
              <a:t>Uncontrolled population growth</a:t>
            </a:r>
          </a:p>
          <a:p>
            <a:pPr lvl="1"/>
            <a:r>
              <a:rPr lang="en-US" dirty="0" smtClean="0"/>
              <a:t>Out-compete native species for resources</a:t>
            </a:r>
          </a:p>
          <a:p>
            <a:pPr lvl="1"/>
            <a:r>
              <a:rPr lang="en-US" dirty="0" smtClean="0"/>
              <a:t>Uncontrolled consumption of prey</a:t>
            </a:r>
          </a:p>
          <a:p>
            <a:pPr lvl="1"/>
            <a:r>
              <a:rPr lang="en-US" dirty="0" smtClean="0"/>
              <a:t>Change in apex predator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657" y="4534775"/>
            <a:ext cx="3537857" cy="2323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121" y="3581400"/>
            <a:ext cx="2740736" cy="3352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529" y="4560827"/>
            <a:ext cx="3042557" cy="229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34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946300"/>
            <a:ext cx="8229600" cy="46831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Select native garden/yard plants</a:t>
            </a:r>
          </a:p>
          <a:p>
            <a:r>
              <a:rPr lang="en-US" dirty="0" smtClean="0"/>
              <a:t>Clean boats (inside &amp; out) as soon as removed from a body of water</a:t>
            </a:r>
          </a:p>
          <a:p>
            <a:r>
              <a:rPr lang="en-US" dirty="0" smtClean="0"/>
              <a:t>Clean boots before leaving an area (seeds, pathogens)</a:t>
            </a:r>
          </a:p>
          <a:p>
            <a:r>
              <a:rPr lang="en-US" dirty="0" smtClean="0"/>
              <a:t>Inspect fruits, vegetables, plants, insects and animals for pests</a:t>
            </a:r>
          </a:p>
          <a:p>
            <a:r>
              <a:rPr lang="en-US" dirty="0" smtClean="0"/>
              <a:t>Keep pets as pets!!!—don't release aquarium fish, plants, live bait, or other exotic animals into wild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5516</TotalTime>
  <Words>136</Words>
  <Application>Microsoft Office PowerPoint</Application>
  <PresentationFormat>On-screen Show (4:3)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Gill Sans MT</vt:lpstr>
      <vt:lpstr>Wingdings 2</vt:lpstr>
      <vt:lpstr>Dividend</vt:lpstr>
      <vt:lpstr>Invasive Species</vt:lpstr>
      <vt:lpstr>Invasive species</vt:lpstr>
      <vt:lpstr>Means of Introduction</vt:lpstr>
      <vt:lpstr>Effects on New Ecosystem</vt:lpstr>
      <vt:lpstr>Prevention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Ecosystems</dc:title>
  <dc:creator>Lori</dc:creator>
  <cp:lastModifiedBy>Heather Wallace</cp:lastModifiedBy>
  <cp:revision>42</cp:revision>
  <dcterms:created xsi:type="dcterms:W3CDTF">2012-12-05T00:24:16Z</dcterms:created>
  <dcterms:modified xsi:type="dcterms:W3CDTF">2016-11-29T18:56:10Z</dcterms:modified>
</cp:coreProperties>
</file>