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410" r:id="rId2"/>
    <p:sldId id="256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61" autoAdjust="0"/>
    <p:restoredTop sz="94660"/>
  </p:normalViewPr>
  <p:slideViewPr>
    <p:cSldViewPr snapToGrid="0">
      <p:cViewPr varScale="1">
        <p:scale>
          <a:sx n="56" d="100"/>
          <a:sy n="56" d="100"/>
        </p:scale>
        <p:origin x="42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B22795-BDE9-491C-99D1-8D213A081E9D}" type="datetimeFigureOut">
              <a:rPr lang="en-US" smtClean="0"/>
              <a:t>4/9/2019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3727C8-5983-49F4-A2A6-CD8A8E779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5570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62DA92-6D2B-4053-98C9-CDE82458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8989473-0475-4350-879E-5487F901E65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5C5E4B-9DB6-4DFD-A73A-6CB45782DB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5E97C-EC3C-44CF-A590-98E662766C2E}" type="datetimeFigureOut">
              <a:rPr lang="en-US" smtClean="0"/>
              <a:t>4/9/2019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F2CFB4-FD7B-49E2-9D10-628562DCFC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8ED0E9-233B-437D-BAD0-6A21DDE2D5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1AF70-B607-437A-B07E-EF4D26FB84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2854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6B790B-E76B-43B6-AB27-AA13468A42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265DA76-5558-46EA-96AC-0C4E77003E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6F6C9E-198C-48DF-A297-CEBBA05BD4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5E97C-EC3C-44CF-A590-98E662766C2E}" type="datetimeFigureOut">
              <a:rPr lang="en-US" smtClean="0"/>
              <a:t>4/9/2019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63F9EC-2917-4C54-9B3E-49B085FF44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DC52D6-4ABA-4DD8-9B88-77CF4BC579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1AF70-B607-437A-B07E-EF4D26FB84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9168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1FC3A58-7329-41A4-9D30-22EFF3F8128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62B7096-D484-441F-9256-92015747CE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752685-3C1E-402C-9080-98F6C9D0CE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5E97C-EC3C-44CF-A590-98E662766C2E}" type="datetimeFigureOut">
              <a:rPr lang="en-US" smtClean="0"/>
              <a:t>4/9/2019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362611-4103-4CF8-937D-705C68FD64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E38A16-9B09-4E9C-B497-FEF01328B2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1AF70-B607-437A-B07E-EF4D26FB84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1882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8F82EA-90AB-4F80-A2A8-3BE66A43F7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1FBA63-FAF5-451C-877D-6B79949681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701B2D-2518-4961-AEA7-00B41F7D8D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5E97C-EC3C-44CF-A590-98E662766C2E}" type="datetimeFigureOut">
              <a:rPr lang="en-US" smtClean="0"/>
              <a:t>4/9/2019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732ECC-FE9C-45BD-BC21-9DCA96AAA4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0859CE-EFCB-4F8F-8E61-780DD77CE9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1AF70-B607-437A-B07E-EF4D26FB84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1131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7B70A6-F688-494E-821D-3AB2D7EF04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0E89CA7-24E4-4C34-AC08-A5F42313A9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52FF3C-72FB-4262-95CD-CC0FDDFDE9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5E97C-EC3C-44CF-A590-98E662766C2E}" type="datetimeFigureOut">
              <a:rPr lang="en-US" smtClean="0"/>
              <a:t>4/9/2019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A670A0-0822-4AEB-8305-4DDFF0795C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D30270-F7CC-4795-8730-773D1D8CCE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1AF70-B607-437A-B07E-EF4D26FB84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2121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77BAB3-6CB5-4D22-83FD-D47BB5644F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08B343-256A-44E1-AAE0-B9260810E26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164FA51-E9FE-4EC7-AE8F-E4152E34A5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4A971C-5382-409C-8488-BEB2468CA7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5E97C-EC3C-44CF-A590-98E662766C2E}" type="datetimeFigureOut">
              <a:rPr lang="en-US" smtClean="0"/>
              <a:t>4/9/2019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D19223-51A5-4421-9F77-A1FA57EDF9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14D5E38-1C0B-4822-A6E1-D62FA6EE96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1AF70-B607-437A-B07E-EF4D26FB84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0845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748175-5E73-459C-AA7C-8504D16866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FC3F01-A78E-455A-B954-BC57A7F840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2675CA4-3E33-40AE-BA96-FE5962EC77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0C3F74F-5594-4BA1-B477-DBAEDA7277B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DC5A99E-993F-4F5A-B470-BE029E03617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FD494FC-B801-4575-8F42-5DC0366D56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5E97C-EC3C-44CF-A590-98E662766C2E}" type="datetimeFigureOut">
              <a:rPr lang="en-US" smtClean="0"/>
              <a:t>4/9/2019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FE92D32-F7FE-4531-9293-130FDA1B53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FDCC6C9-7E49-4682-804E-EAC01866BD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1AF70-B607-437A-B07E-EF4D26FB84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6398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A5EDA7-A8FB-4509-A9C0-E9200FC913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353863B-53A8-4C62-80FC-CDEE5A70E8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5E97C-EC3C-44CF-A590-98E662766C2E}" type="datetimeFigureOut">
              <a:rPr lang="en-US" smtClean="0"/>
              <a:t>4/9/2019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FD3C848-6499-40E0-87B1-60A342712C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FEB9CDD-879D-4B1F-9FEC-994AE92DB5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1AF70-B607-437A-B07E-EF4D26FB84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9279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74095B2-29D0-45BB-8C36-A3176A66AE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5E97C-EC3C-44CF-A590-98E662766C2E}" type="datetimeFigureOut">
              <a:rPr lang="en-US" smtClean="0"/>
              <a:t>4/9/2019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69FA898-DFE1-48FE-B373-F7B391687C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400FCD6-E6C9-4CAA-97E5-E8B24D171D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1AF70-B607-437A-B07E-EF4D26FB84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2922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2B884B-A36B-4BCB-9625-B850BC76E1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BA506C-E0DF-4AB0-8912-D69E729CE9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9ED5379-B09A-4112-A6D1-B17B496366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699F02-09A5-4EA4-AC37-9201A7E81F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5E97C-EC3C-44CF-A590-98E662766C2E}" type="datetimeFigureOut">
              <a:rPr lang="en-US" smtClean="0"/>
              <a:t>4/9/2019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C441A8B-3D87-4234-879B-6D1530209F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A3507E3-21B9-4B53-A000-C5F1B39DDA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1AF70-B607-437A-B07E-EF4D26FB84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8484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9C9E7D-DD1D-4EBF-8DB0-68DC277A5C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4857C33-4BA8-4A8B-B2F8-D63DD8667D7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8121AEB-7037-4FFF-9C78-A54685AF62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57171CF-4D8B-4E3F-9D15-E37FA3F847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5E97C-EC3C-44CF-A590-98E662766C2E}" type="datetimeFigureOut">
              <a:rPr lang="en-US" smtClean="0"/>
              <a:t>4/9/2019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D4C49A-D663-4FF4-A00C-F29B6DA95E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6B3287-D1CA-49B7-930A-AD178126A1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1AF70-B607-437A-B07E-EF4D26FB84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7108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3521ECD-133D-4762-9729-563A0D5355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9D6E55-A1B2-47C8-B552-1CB6481C44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7E09D7-BC14-41AF-9BDF-D62D28F43CA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15E97C-EC3C-44CF-A590-98E662766C2E}" type="datetimeFigureOut">
              <a:rPr lang="en-US" smtClean="0"/>
              <a:t>4/9/2019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CE2E02-C6BB-4CEC-8B07-36B18547674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3EA9AD-BBB3-4B2F-8322-A71D7BF3158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A1AF70-B607-437A-B07E-EF4D26FB84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3433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EF70CA99-D536-4B9C-89C1-A37F215E15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lvl="0" algn="ctr">
              <a:spcBef>
                <a:spcPts val="1200"/>
              </a:spcBef>
              <a:buClr>
                <a:srgbClr val="3494BA">
                  <a:lumMod val="75000"/>
                </a:srgbClr>
              </a:buClr>
              <a:buSzPct val="85000"/>
              <a:defRPr/>
            </a:pPr>
            <a:r>
              <a:rPr lang="en-US" sz="4000" b="1" dirty="0">
                <a:solidFill>
                  <a:srgbClr val="FFFF00"/>
                </a:solidFill>
                <a:latin typeface="Calibri"/>
              </a:rPr>
              <a:t>Separate/Group picture sort pieces</a:t>
            </a:r>
            <a:br>
              <a:rPr lang="en-US" sz="4000" b="1" dirty="0">
                <a:solidFill>
                  <a:srgbClr val="FFFF00"/>
                </a:solidFill>
                <a:latin typeface="Calibri"/>
              </a:rPr>
            </a:br>
            <a:r>
              <a:rPr lang="en-US" sz="4000" b="1" dirty="0">
                <a:solidFill>
                  <a:srgbClr val="FFFF00"/>
                </a:solidFill>
                <a:latin typeface="Calibri"/>
              </a:rPr>
              <a:t>(Each category has a symbol)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E9EF242C-460A-45F0-B704-C3F1F85B6919}"/>
              </a:ext>
            </a:extLst>
          </p:cNvPr>
          <p:cNvSpPr txBox="1">
            <a:spLocks/>
          </p:cNvSpPr>
          <p:nvPr/>
        </p:nvSpPr>
        <p:spPr>
          <a:xfrm>
            <a:off x="421074" y="2649730"/>
            <a:ext cx="3751541" cy="39486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3494BA">
                  <a:lumMod val="75000"/>
                </a:srgbClr>
              </a:buClr>
              <a:buSzPct val="85000"/>
              <a:buFont typeface="Wingdings" pitchFamily="2" charset="2"/>
              <a:buNone/>
              <a:tabLst/>
              <a:defRPr/>
            </a:pPr>
            <a:r>
              <a:rPr kumimoji="0" lang="en-US" sz="3800" b="1" i="0" u="sng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Thunderstorm</a:t>
            </a:r>
          </a:p>
          <a:p>
            <a:pPr marL="182880" marR="0" lvl="0" indent="-18288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3494BA">
                  <a:lumMod val="75000"/>
                </a:srgbClr>
              </a:buClr>
              <a:buSzPct val="85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Title</a:t>
            </a:r>
          </a:p>
          <a:p>
            <a:pPr marL="182880" marR="0" lvl="0" indent="-18288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3494BA">
                  <a:lumMod val="75000"/>
                </a:srgbClr>
              </a:buClr>
              <a:buSzPct val="85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6 cards (words)</a:t>
            </a:r>
          </a:p>
          <a:p>
            <a:pPr marL="182880" marR="0" lvl="0" indent="-18288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3494BA">
                  <a:lumMod val="75000"/>
                </a:srgbClr>
              </a:buClr>
              <a:buSzPct val="85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3 pictures</a:t>
            </a:r>
          </a:p>
          <a:p>
            <a:pPr marL="182880" marR="0" lvl="0" indent="-18288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3494BA">
                  <a:lumMod val="75000"/>
                </a:srgbClr>
              </a:buClr>
              <a:buSzPct val="85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3 stages</a:t>
            </a:r>
          </a:p>
          <a:p>
            <a:pPr marL="457200" marR="0" lvl="1" indent="-182880" algn="l" defTabSz="914400" rtl="0" eaLnBrk="1" fontAlgn="auto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3494BA">
                  <a:lumMod val="75000"/>
                </a:srgbClr>
              </a:buClr>
              <a:buSzPct val="85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(including breakup)</a:t>
            </a:r>
          </a:p>
          <a:p>
            <a:pPr marL="274320" marR="0" lvl="1" indent="0" algn="l" defTabSz="914400" rtl="0" eaLnBrk="1" fontAlgn="auto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3494BA">
                  <a:lumMod val="75000"/>
                </a:srgbClr>
              </a:buClr>
              <a:buSzPct val="85000"/>
              <a:buFont typeface="Wingdings" pitchFamily="2" charset="2"/>
              <a:buNone/>
              <a:tabLst/>
              <a:defRPr/>
            </a:pP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16A99900-E160-4FD5-81CC-52F6D083CEDD}"/>
              </a:ext>
            </a:extLst>
          </p:cNvPr>
          <p:cNvSpPr txBox="1">
            <a:spLocks/>
          </p:cNvSpPr>
          <p:nvPr/>
        </p:nvSpPr>
        <p:spPr>
          <a:xfrm>
            <a:off x="4746060" y="2649730"/>
            <a:ext cx="3751541" cy="43069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3494BA">
                  <a:lumMod val="75000"/>
                </a:srgbClr>
              </a:buClr>
              <a:buSzPct val="85000"/>
              <a:buFont typeface="Wingdings" pitchFamily="2" charset="2"/>
              <a:buNone/>
              <a:tabLst/>
              <a:defRPr/>
            </a:pPr>
            <a:r>
              <a:rPr kumimoji="0" lang="en-US" sz="38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Hurricane</a:t>
            </a:r>
          </a:p>
          <a:p>
            <a:pPr marL="182880" marR="0" lvl="0" indent="-18288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3494BA">
                  <a:lumMod val="75000"/>
                </a:srgbClr>
              </a:buClr>
              <a:buSzPct val="85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Title</a:t>
            </a:r>
          </a:p>
          <a:p>
            <a:pPr marL="182880" marR="0" lvl="0" indent="-18288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3494BA">
                  <a:lumMod val="75000"/>
                </a:srgbClr>
              </a:buClr>
              <a:buSzPct val="85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6 cards (words)</a:t>
            </a:r>
          </a:p>
          <a:p>
            <a:pPr marL="182880" marR="0" lvl="0" indent="-18288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3494BA">
                  <a:lumMod val="75000"/>
                </a:srgbClr>
              </a:buClr>
              <a:buSzPct val="85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4 pictures</a:t>
            </a:r>
          </a:p>
          <a:p>
            <a:pPr marL="182880" marR="0" lvl="0" indent="-18288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3494BA">
                  <a:lumMod val="75000"/>
                </a:srgbClr>
              </a:buClr>
              <a:buSzPct val="85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4 stages</a:t>
            </a:r>
          </a:p>
          <a:p>
            <a:pPr marL="457200" marR="0" lvl="1" indent="-182880" algn="l" defTabSz="914400" rtl="0" eaLnBrk="1" fontAlgn="auto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3494BA">
                  <a:lumMod val="75000"/>
                </a:srgbClr>
              </a:buClr>
              <a:buSzPct val="85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(including breakup)</a:t>
            </a:r>
          </a:p>
          <a:p>
            <a:pPr marL="274320" marR="0" lvl="1" indent="0" algn="l" defTabSz="914400" rtl="0" eaLnBrk="1" fontAlgn="auto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3494BA">
                  <a:lumMod val="75000"/>
                </a:srgbClr>
              </a:buClr>
              <a:buSzPct val="85000"/>
              <a:buFont typeface="Wingdings" pitchFamily="2" charset="2"/>
              <a:buNone/>
              <a:tabLst/>
              <a:defRPr/>
            </a:pP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1023B56B-BC3C-4A01-A71D-8C3293F8413D}"/>
              </a:ext>
            </a:extLst>
          </p:cNvPr>
          <p:cNvSpPr txBox="1">
            <a:spLocks/>
          </p:cNvSpPr>
          <p:nvPr/>
        </p:nvSpPr>
        <p:spPr>
          <a:xfrm>
            <a:off x="8658385" y="2649730"/>
            <a:ext cx="3533615" cy="41120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3494BA">
                  <a:lumMod val="75000"/>
                </a:srgbClr>
              </a:buClr>
              <a:buSzPct val="85000"/>
              <a:buFont typeface="Wingdings" pitchFamily="2" charset="2"/>
              <a:buNone/>
              <a:tabLst/>
              <a:defRPr/>
            </a:pPr>
            <a:r>
              <a:rPr kumimoji="0" lang="en-US" sz="38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Tornado</a:t>
            </a:r>
          </a:p>
          <a:p>
            <a:pPr marL="182880" marR="0" lvl="0" indent="-18288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3494BA">
                  <a:lumMod val="75000"/>
                </a:srgbClr>
              </a:buClr>
              <a:buSzPct val="85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Title</a:t>
            </a:r>
          </a:p>
          <a:p>
            <a:pPr marL="182880" marR="0" lvl="0" indent="-18288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3494BA">
                  <a:lumMod val="75000"/>
                </a:srgbClr>
              </a:buClr>
              <a:buSzPct val="85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4 cards (words)</a:t>
            </a:r>
          </a:p>
          <a:p>
            <a:pPr marL="182880" marR="0" lvl="0" indent="-18288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3494BA">
                  <a:lumMod val="75000"/>
                </a:srgbClr>
              </a:buClr>
              <a:buSzPct val="85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 picture</a:t>
            </a:r>
          </a:p>
          <a:p>
            <a:pPr marL="182880" marR="0" lvl="0" indent="-18288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3494BA">
                  <a:lumMod val="75000"/>
                </a:srgbClr>
              </a:buClr>
              <a:buSzPct val="85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4 stages</a:t>
            </a:r>
          </a:p>
          <a:p>
            <a:pPr marL="274320" marR="0" lvl="1" indent="0" algn="l" defTabSz="914400" rtl="0" eaLnBrk="1" fontAlgn="auto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3494BA">
                  <a:lumMod val="75000"/>
                </a:srgbClr>
              </a:buClr>
              <a:buSzPct val="85000"/>
              <a:buFont typeface="Wingdings" pitchFamily="2" charset="2"/>
              <a:buNone/>
              <a:tabLst/>
              <a:defRPr/>
            </a:pP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5" name="Lightning Bolt 14">
            <a:extLst>
              <a:ext uri="{FF2B5EF4-FFF2-40B4-BE49-F238E27FC236}">
                <a16:creationId xmlns:a16="http://schemas.microsoft.com/office/drawing/2014/main" id="{9801E9AF-D078-47B6-9363-7C33EB6D98D0}"/>
              </a:ext>
            </a:extLst>
          </p:cNvPr>
          <p:cNvSpPr/>
          <p:nvPr/>
        </p:nvSpPr>
        <p:spPr>
          <a:xfrm>
            <a:off x="3326979" y="2649729"/>
            <a:ext cx="573426" cy="442937"/>
          </a:xfrm>
          <a:prstGeom prst="lightningBolt">
            <a:avLst/>
          </a:prstGeom>
          <a:solidFill>
            <a:srgbClr val="5B9BD5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A4568AAE-0025-496C-A3C1-995222D0DB5E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9275" y="2683006"/>
            <a:ext cx="892202" cy="409660"/>
          </a:xfrm>
          <a:prstGeom prst="rect">
            <a:avLst/>
          </a:prstGeom>
          <a:noFill/>
        </p:spPr>
      </p:pic>
      <p:sp>
        <p:nvSpPr>
          <p:cNvPr id="17" name="Flowchart: Merge 16">
            <a:extLst>
              <a:ext uri="{FF2B5EF4-FFF2-40B4-BE49-F238E27FC236}">
                <a16:creationId xmlns:a16="http://schemas.microsoft.com/office/drawing/2014/main" id="{AFE21E77-8668-4122-9AE9-4F8BBC945EA2}"/>
              </a:ext>
            </a:extLst>
          </p:cNvPr>
          <p:cNvSpPr/>
          <p:nvPr/>
        </p:nvSpPr>
        <p:spPr>
          <a:xfrm>
            <a:off x="10700854" y="2563786"/>
            <a:ext cx="499110" cy="711835"/>
          </a:xfrm>
          <a:prstGeom prst="flowChartMerge">
            <a:avLst/>
          </a:prstGeom>
          <a:solidFill>
            <a:srgbClr val="3494BA"/>
          </a:solidFill>
          <a:ln w="12700" cap="flat" cmpd="sng" algn="ctr">
            <a:solidFill>
              <a:srgbClr val="3494BA">
                <a:shade val="50000"/>
              </a:srgb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382104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EF70CA99-D536-4B9C-89C1-A37F215E15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2053641"/>
            <a:ext cx="3848794" cy="2760098"/>
          </a:xfrm>
        </p:spPr>
        <p:txBody>
          <a:bodyPr>
            <a:noAutofit/>
          </a:bodyPr>
          <a:lstStyle/>
          <a:p>
            <a:pPr algn="ctr"/>
            <a:r>
              <a:rPr lang="en-US" sz="6600" b="1" dirty="0">
                <a:solidFill>
                  <a:srgbClr val="FFFFFF"/>
                </a:solidFill>
              </a:rPr>
              <a:t>Severe Weather Video/Sort Notes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7251BD6-CA40-4451-B7CF-5E9FAC0757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24422" y="813683"/>
            <a:ext cx="6338733" cy="5230634"/>
          </a:xfrm>
        </p:spPr>
        <p:txBody>
          <a:bodyPr anchor="ctr">
            <a:noAutofit/>
          </a:bodyPr>
          <a:lstStyle/>
          <a:p>
            <a:r>
              <a:rPr lang="en-US" sz="3400" b="1" dirty="0">
                <a:solidFill>
                  <a:srgbClr val="000000"/>
                </a:solidFill>
                <a:highlight>
                  <a:srgbClr val="FFFF00"/>
                </a:highlight>
              </a:rPr>
              <a:t>Separate</a:t>
            </a:r>
            <a:r>
              <a:rPr lang="en-US" sz="3400" b="1" dirty="0">
                <a:solidFill>
                  <a:srgbClr val="000000"/>
                </a:solidFill>
              </a:rPr>
              <a:t>/Group pieces</a:t>
            </a:r>
          </a:p>
          <a:p>
            <a:r>
              <a:rPr lang="en-US" sz="3400" b="1" dirty="0">
                <a:solidFill>
                  <a:srgbClr val="000000"/>
                </a:solidFill>
              </a:rPr>
              <a:t>Start the </a:t>
            </a:r>
            <a:r>
              <a:rPr lang="en-US" sz="3400" b="1" dirty="0">
                <a:solidFill>
                  <a:srgbClr val="000000"/>
                </a:solidFill>
                <a:highlight>
                  <a:srgbClr val="FFFF00"/>
                </a:highlight>
              </a:rPr>
              <a:t>video</a:t>
            </a:r>
          </a:p>
          <a:p>
            <a:r>
              <a:rPr lang="en-US" sz="3400" b="1" dirty="0">
                <a:solidFill>
                  <a:srgbClr val="000000"/>
                </a:solidFill>
              </a:rPr>
              <a:t>Fill in notes </a:t>
            </a:r>
            <a:r>
              <a:rPr lang="en-US" sz="3400" b="1" dirty="0">
                <a:solidFill>
                  <a:srgbClr val="000000"/>
                </a:solidFill>
                <a:highlight>
                  <a:srgbClr val="FFFF00"/>
                </a:highlight>
              </a:rPr>
              <a:t>blanks</a:t>
            </a:r>
          </a:p>
          <a:p>
            <a:r>
              <a:rPr lang="en-US" sz="3400" b="1" dirty="0">
                <a:solidFill>
                  <a:srgbClr val="000000"/>
                </a:solidFill>
                <a:highlight>
                  <a:srgbClr val="FFFF00"/>
                </a:highlight>
              </a:rPr>
              <a:t>STOP at </a:t>
            </a:r>
            <a:r>
              <a:rPr lang="en-US" sz="3400" b="1" dirty="0">
                <a:solidFill>
                  <a:srgbClr val="000000"/>
                </a:solidFill>
              </a:rPr>
              <a:t>each </a:t>
            </a:r>
            <a:r>
              <a:rPr lang="en-US" sz="3400" b="1" dirty="0">
                <a:solidFill>
                  <a:srgbClr val="000000"/>
                </a:solidFill>
                <a:highlight>
                  <a:srgbClr val="FFFF00"/>
                </a:highlight>
              </a:rPr>
              <a:t>sort</a:t>
            </a:r>
            <a:r>
              <a:rPr lang="en-US" sz="3400" b="1" dirty="0">
                <a:solidFill>
                  <a:srgbClr val="000000"/>
                </a:solidFill>
              </a:rPr>
              <a:t> section &amp; assemble stages of the storm by:</a:t>
            </a:r>
          </a:p>
          <a:p>
            <a:pPr lvl="1"/>
            <a:r>
              <a:rPr lang="en-US" sz="3400" b="1" dirty="0">
                <a:solidFill>
                  <a:srgbClr val="000000"/>
                </a:solidFill>
              </a:rPr>
              <a:t>Matching </a:t>
            </a:r>
            <a:r>
              <a:rPr lang="en-US" sz="3400" b="1" dirty="0">
                <a:solidFill>
                  <a:srgbClr val="000000"/>
                </a:solidFill>
                <a:highlight>
                  <a:srgbClr val="FFFF00"/>
                </a:highlight>
              </a:rPr>
              <a:t>picture</a:t>
            </a:r>
            <a:r>
              <a:rPr lang="en-US" sz="3400" b="1" dirty="0">
                <a:solidFill>
                  <a:srgbClr val="000000"/>
                </a:solidFill>
              </a:rPr>
              <a:t> order </a:t>
            </a:r>
            <a:r>
              <a:rPr lang="en-US" sz="3400" b="1" dirty="0">
                <a:solidFill>
                  <a:srgbClr val="000000"/>
                </a:solidFill>
                <a:highlight>
                  <a:srgbClr val="FFFF00"/>
                </a:highlight>
              </a:rPr>
              <a:t>from</a:t>
            </a:r>
            <a:r>
              <a:rPr lang="en-US" sz="3400" b="1" dirty="0">
                <a:solidFill>
                  <a:srgbClr val="000000"/>
                </a:solidFill>
              </a:rPr>
              <a:t> the </a:t>
            </a:r>
            <a:r>
              <a:rPr lang="en-US" sz="3400" b="1" dirty="0">
                <a:solidFill>
                  <a:srgbClr val="000000"/>
                </a:solidFill>
                <a:highlight>
                  <a:srgbClr val="FFFF00"/>
                </a:highlight>
              </a:rPr>
              <a:t>notes sheet</a:t>
            </a:r>
          </a:p>
          <a:p>
            <a:pPr lvl="1"/>
            <a:r>
              <a:rPr lang="en-US" sz="3400" b="1" dirty="0">
                <a:solidFill>
                  <a:srgbClr val="000000"/>
                </a:solidFill>
              </a:rPr>
              <a:t>Watching the </a:t>
            </a:r>
            <a:r>
              <a:rPr lang="en-US" sz="3400" b="1" dirty="0">
                <a:solidFill>
                  <a:srgbClr val="000000"/>
                </a:solidFill>
                <a:highlight>
                  <a:srgbClr val="FFFF00"/>
                </a:highlight>
              </a:rPr>
              <a:t>video</a:t>
            </a:r>
            <a:r>
              <a:rPr lang="en-US" sz="3400" b="1" dirty="0">
                <a:solidFill>
                  <a:srgbClr val="000000"/>
                </a:solidFill>
              </a:rPr>
              <a:t> </a:t>
            </a:r>
          </a:p>
          <a:p>
            <a:pPr lvl="1"/>
            <a:r>
              <a:rPr lang="en-US" sz="3400" b="1" u="sng" dirty="0">
                <a:solidFill>
                  <a:srgbClr val="000000"/>
                </a:solidFill>
                <a:highlight>
                  <a:srgbClr val="FFFF00"/>
                </a:highlight>
              </a:rPr>
              <a:t>READING</a:t>
            </a:r>
            <a:r>
              <a:rPr lang="en-US" sz="3400" b="1" dirty="0">
                <a:solidFill>
                  <a:srgbClr val="000000"/>
                </a:solidFill>
                <a:highlight>
                  <a:srgbClr val="FFFF00"/>
                </a:highlight>
              </a:rPr>
              <a:t> </a:t>
            </a:r>
            <a:r>
              <a:rPr lang="en-US" sz="3400" b="1" dirty="0">
                <a:solidFill>
                  <a:srgbClr val="000000"/>
                </a:solidFill>
              </a:rPr>
              <a:t>the sort cards</a:t>
            </a:r>
          </a:p>
          <a:p>
            <a:pPr lvl="1"/>
            <a:r>
              <a:rPr lang="en-US" sz="3400" b="1" dirty="0">
                <a:solidFill>
                  <a:srgbClr val="000000"/>
                </a:solidFill>
                <a:highlight>
                  <a:srgbClr val="FFFF00"/>
                </a:highlight>
              </a:rPr>
              <a:t>RAISING YOUR HAND</a:t>
            </a:r>
            <a:r>
              <a:rPr lang="en-US" sz="3400" b="1" dirty="0">
                <a:solidFill>
                  <a:srgbClr val="000000"/>
                </a:solidFill>
              </a:rPr>
              <a:t> for me to check it BEFORE recording</a:t>
            </a:r>
          </a:p>
        </p:txBody>
      </p:sp>
    </p:spTree>
    <p:extLst>
      <p:ext uri="{BB962C8B-B14F-4D97-AF65-F5344CB8AC3E}">
        <p14:creationId xmlns:p14="http://schemas.microsoft.com/office/powerpoint/2010/main" val="25913223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102</Words>
  <Application>Microsoft Office PowerPoint</Application>
  <PresentationFormat>Widescreen</PresentationFormat>
  <Paragraphs>27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Wingdings</vt:lpstr>
      <vt:lpstr>Office Theme</vt:lpstr>
      <vt:lpstr>Separate/Group picture sort pieces (Each category has a symbol)</vt:lpstr>
      <vt:lpstr>Severe Weather Video/Sort Notes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Severe Weather Video/Sort Notes</dc:title>
  <dc:creator>Heather Wallace</dc:creator>
  <cp:lastModifiedBy>Heather Wallace</cp:lastModifiedBy>
  <cp:revision>3</cp:revision>
  <dcterms:created xsi:type="dcterms:W3CDTF">2019-04-09T11:32:29Z</dcterms:created>
  <dcterms:modified xsi:type="dcterms:W3CDTF">2019-04-09T11:43:48Z</dcterms:modified>
</cp:coreProperties>
</file>