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80" r:id="rId4"/>
    <p:sldId id="281" r:id="rId5"/>
    <p:sldId id="290" r:id="rId6"/>
    <p:sldId id="291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0099"/>
    <a:srgbClr val="CC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10" autoAdjust="0"/>
    <p:restoredTop sz="91000" autoAdjust="0"/>
  </p:normalViewPr>
  <p:slideViewPr>
    <p:cSldViewPr>
      <p:cViewPr varScale="1">
        <p:scale>
          <a:sx n="50" d="100"/>
          <a:sy n="50" d="100"/>
        </p:scale>
        <p:origin x="78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9E3ADE7-7ABF-4E06-9C39-292025C3CCE6}" type="datetimeFigureOut">
              <a:rPr lang="en-US"/>
              <a:pPr>
                <a:defRPr/>
              </a:pPr>
              <a:t>9/28/2017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82D9CF1-7249-4785-87E5-F67E8D1FD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78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9141168-89E5-4698-80C0-F32B08C8E63B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9275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118E60-2A8D-43B5-8932-191A1E8584E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71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496509-5584-48CA-A1C6-3A4AE6B011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65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4F999F-5AF5-49B7-AB55-45406922764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2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42DCC-C6EB-4A42-9B2D-DC7BEBD48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AB757-86E0-4431-8060-EA1E7163D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86FF6-F01A-42A1-8C4A-DB5B80CC6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080BE-C9D7-4970-96AC-E8B82285A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4597B-49C4-4EAF-9F94-5C9F551B1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DD6FD-6B36-48D2-AEBF-0F7B7B145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BD42D-05F7-48E1-8029-4AAAD4C83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E8DC5-6C73-44AF-BDC7-A37A1A587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FF44F-D013-43D1-A5B9-DF4C291E5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CBE1B-F8D6-41CE-8EBC-28DB23F25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2996F-D237-4615-B180-120710DDA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616D3-1046-4E8F-9AF5-6C6E1CAFF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F7E1AAE-E572-49BB-9F1F-13BBEB95A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696200" cy="2057400"/>
          </a:xfrm>
        </p:spPr>
        <p:txBody>
          <a:bodyPr/>
          <a:lstStyle/>
          <a:p>
            <a:pPr eaLnBrk="1" hangingPunct="1"/>
            <a:r>
              <a:rPr lang="en-US" sz="7200" b="1" smtClean="0">
                <a:latin typeface="Arial Black" pitchFamily="34" charset="0"/>
              </a:rPr>
              <a:t>Shoreline 				Features</a:t>
            </a:r>
          </a:p>
        </p:txBody>
      </p:sp>
      <p:pic>
        <p:nvPicPr>
          <p:cNvPr id="6148" name="Picture 5" descr="http://media.al.com/live/photo/beach-renourishment-3f9b20b99e76a933_medi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2982" y="2355959"/>
            <a:ext cx="3397767" cy="450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http://media3.washingtonpost.com/wp-srv/photo/gallery/100831/GAL-10Aug31-5584/media/PHO-10Aug31-24950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2930579"/>
            <a:ext cx="540818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naturalhazards.net.nz/__data/assets/image/0019/82216/Longshore_bar_and_troug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362200"/>
            <a:ext cx="5715000" cy="4495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Shoreline Currents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00CC"/>
                </a:solidFill>
              </a:rPr>
              <a:t>Longshore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br>
              <a:rPr lang="en-US" b="1" dirty="0" smtClean="0">
                <a:solidFill>
                  <a:srgbClr val="0000CC"/>
                </a:solidFill>
              </a:rPr>
            </a:br>
            <a:r>
              <a:rPr lang="en-US" b="1" dirty="0" smtClean="0">
                <a:solidFill>
                  <a:srgbClr val="0000CC"/>
                </a:solidFill>
              </a:rPr>
              <a:t>current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Rip current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86200" y="5105400"/>
            <a:ext cx="1524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00400" y="3124200"/>
            <a:ext cx="2362200" cy="68580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352800" y="3962400"/>
            <a:ext cx="36576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 rot="1659288">
            <a:off x="6915912" y="3669666"/>
            <a:ext cx="1330734" cy="5116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Shoreline Currents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648200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Longshore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current: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flows parallel to shore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Rip current: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strong currents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that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flow out to sea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through gaps in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longshore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bar.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9876" name="Picture 4" descr="http://i45.photobucket.com/albums/f91/hraye135/whereripsfor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6302738" y="4016737"/>
            <a:ext cx="3015528" cy="2667000"/>
          </a:xfrm>
          <a:prstGeom prst="rect">
            <a:avLst/>
          </a:prstGeom>
          <a:noFill/>
        </p:spPr>
      </p:pic>
      <p:pic>
        <p:nvPicPr>
          <p:cNvPr id="79878" name="Picture 6" descr="http://img378.imageshack.us/img378/7672/grandave768905977510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86200"/>
            <a:ext cx="6172200" cy="2971800"/>
          </a:xfrm>
          <a:prstGeom prst="rect">
            <a:avLst/>
          </a:prstGeom>
          <a:noFill/>
        </p:spPr>
      </p:pic>
      <p:pic>
        <p:nvPicPr>
          <p:cNvPr id="79874" name="Picture 2" descr="http://www.onr.navy.mil/focus/ocean/images/motion/ani_ripetid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63122" y="3581400"/>
            <a:ext cx="4580878" cy="32766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Barrier Islands </a:t>
            </a:r>
            <a:br>
              <a:rPr lang="en-US" dirty="0" smtClean="0">
                <a:latin typeface="Arial Black" pitchFamily="34" charset="0"/>
              </a:rPr>
            </a:br>
            <a:r>
              <a:rPr lang="en-US" sz="3600" dirty="0" smtClean="0">
                <a:latin typeface="Arial Black" pitchFamily="34" charset="0"/>
              </a:rPr>
              <a:t>(like the NC Outer Banks)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" y="1828800"/>
            <a:ext cx="5543550" cy="4667250"/>
          </a:xfrm>
        </p:spPr>
        <p:txBody>
          <a:bodyPr/>
          <a:lstStyle/>
          <a:p>
            <a:r>
              <a:rPr lang="en-US" dirty="0" smtClean="0">
                <a:latin typeface="Arial Rounded MT Bold" pitchFamily="34" charset="0"/>
                <a:cs typeface="Arial" pitchFamily="34" charset="0"/>
              </a:rPr>
              <a:t>Long ridges of </a:t>
            </a:r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sand separated from</a:t>
            </a:r>
            <a:r>
              <a:rPr lang="en-US" dirty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mainland</a:t>
            </a:r>
          </a:p>
          <a:p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Deposited by longshore currents</a:t>
            </a:r>
          </a:p>
          <a:p>
            <a:r>
              <a:rPr lang="en-US" dirty="0" smtClean="0">
                <a:latin typeface="Arial Rounded MT Bold" pitchFamily="34" charset="0"/>
                <a:cs typeface="Arial" pitchFamily="34" charset="0"/>
              </a:rPr>
              <a:t>Highly </a:t>
            </a:r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unstable</a:t>
            </a:r>
          </a:p>
          <a:p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Protect mainland </a:t>
            </a:r>
            <a:r>
              <a:rPr lang="en-US" dirty="0" smtClean="0">
                <a:latin typeface="Arial Rounded MT Bold" pitchFamily="34" charset="0"/>
                <a:cs typeface="Arial" pitchFamily="34" charset="0"/>
              </a:rPr>
              <a:t>beaches </a:t>
            </a:r>
            <a:r>
              <a:rPr lang="en-US" dirty="0" smtClean="0">
                <a:latin typeface="Arial Rounded MT Bold" pitchFamily="34" charset="0"/>
                <a:cs typeface="Arial" pitchFamily="34" charset="0"/>
              </a:rPr>
              <a:t>&amp; </a:t>
            </a:r>
            <a:r>
              <a:rPr lang="en-US" dirty="0" smtClean="0">
                <a:latin typeface="Arial Rounded MT Bold" pitchFamily="34" charset="0"/>
                <a:cs typeface="Arial" pitchFamily="34" charset="0"/>
              </a:rPr>
              <a:t>ecosystems </a:t>
            </a:r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from storm surges</a:t>
            </a:r>
          </a:p>
        </p:txBody>
      </p:sp>
      <p:pic>
        <p:nvPicPr>
          <p:cNvPr id="81922" name="Picture 2" descr="Coastal 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7432" y="2286000"/>
            <a:ext cx="3356568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Sand Dunes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5334000" cy="4953000"/>
          </a:xfrm>
        </p:spPr>
        <p:txBody>
          <a:bodyPr/>
          <a:lstStyle/>
          <a:p>
            <a:r>
              <a:rPr lang="en-US" u="sng" dirty="0" smtClean="0">
                <a:latin typeface="Arial Rounded MT Bold" pitchFamily="34" charset="0"/>
              </a:rPr>
              <a:t>Can </a:t>
            </a:r>
            <a:r>
              <a:rPr lang="en-US" u="sng" dirty="0" smtClean="0">
                <a:latin typeface="Arial Rounded MT Bold" pitchFamily="34" charset="0"/>
              </a:rPr>
              <a:t>have grass</a:t>
            </a:r>
            <a:r>
              <a:rPr lang="en-US" dirty="0" smtClean="0">
                <a:latin typeface="Arial Rounded MT Bold" pitchFamily="34" charset="0"/>
              </a:rPr>
              <a:t> on them</a:t>
            </a:r>
            <a:endParaRPr lang="en-US" u="sng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Provide </a:t>
            </a:r>
            <a:r>
              <a:rPr lang="en-US" u="sng" dirty="0" smtClean="0">
                <a:latin typeface="Arial Rounded MT Bold" pitchFamily="34" charset="0"/>
              </a:rPr>
              <a:t>habitat for</a:t>
            </a:r>
            <a:r>
              <a:rPr lang="en-US" dirty="0" smtClean="0">
                <a:latin typeface="Arial Rounded MT Bold" pitchFamily="34" charset="0"/>
              </a:rPr>
              <a:t> a variety of creatures:  </a:t>
            </a:r>
            <a:r>
              <a:rPr lang="en-US" u="sng" dirty="0" smtClean="0">
                <a:latin typeface="Arial Rounded MT Bold" pitchFamily="34" charset="0"/>
              </a:rPr>
              <a:t>birds, rodents, crustaceans</a:t>
            </a:r>
          </a:p>
          <a:p>
            <a:r>
              <a:rPr lang="en-US" dirty="0" smtClean="0">
                <a:latin typeface="Arial Rounded MT Bold" pitchFamily="34" charset="0"/>
              </a:rPr>
              <a:t>Highly </a:t>
            </a:r>
            <a:r>
              <a:rPr lang="en-US" u="sng" dirty="0" smtClean="0">
                <a:latin typeface="Arial Rounded MT Bold" pitchFamily="34" charset="0"/>
              </a:rPr>
              <a:t>unstable </a:t>
            </a:r>
            <a:r>
              <a:rPr lang="en-US" u="sng" dirty="0" smtClean="0">
                <a:latin typeface="Arial Rounded MT Bold" pitchFamily="34" charset="0"/>
              </a:rPr>
              <a:t>&amp;</a:t>
            </a:r>
            <a:r>
              <a:rPr lang="en-US" dirty="0" smtClean="0">
                <a:latin typeface="Arial Rounded MT Bold" pitchFamily="34" charset="0"/>
              </a:rPr>
              <a:t>       will </a:t>
            </a:r>
            <a:r>
              <a:rPr lang="en-US" u="sng" dirty="0" smtClean="0">
                <a:latin typeface="Arial Rounded MT Bold" pitchFamily="34" charset="0"/>
              </a:rPr>
              <a:t>shift</a:t>
            </a:r>
            <a:r>
              <a:rPr lang="en-US" dirty="0" smtClean="0">
                <a:latin typeface="Arial Rounded MT Bold" pitchFamily="34" charset="0"/>
              </a:rPr>
              <a:t> over time     </a:t>
            </a:r>
            <a:r>
              <a:rPr lang="en-US" u="sng" dirty="0" smtClean="0">
                <a:latin typeface="Arial Rounded MT Bold" pitchFamily="34" charset="0"/>
              </a:rPr>
              <a:t>due to wind </a:t>
            </a:r>
            <a:r>
              <a:rPr lang="en-US" u="sng" dirty="0" smtClean="0">
                <a:latin typeface="Arial Rounded MT Bold" pitchFamily="34" charset="0"/>
              </a:rPr>
              <a:t>&amp; </a:t>
            </a:r>
            <a:r>
              <a:rPr lang="en-US" u="sng" dirty="0" smtClean="0">
                <a:latin typeface="Arial Rounded MT Bold" pitchFamily="34" charset="0"/>
              </a:rPr>
              <a:t>water</a:t>
            </a:r>
            <a:r>
              <a:rPr lang="en-US" dirty="0" smtClean="0">
                <a:latin typeface="Arial Rounded MT Bold" pitchFamily="34" charset="0"/>
              </a:rPr>
              <a:t> currents</a:t>
            </a:r>
          </a:p>
        </p:txBody>
      </p:sp>
      <p:pic>
        <p:nvPicPr>
          <p:cNvPr id="64514" name="Picture 2" descr="http://www.learnnc.org/lp/media/collections/cede/cedebwr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209800"/>
            <a:ext cx="3962400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Estuaries and Salt Marshes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334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 Rounded MT Bold" pitchFamily="34" charset="0"/>
                <a:cs typeface="Arial" pitchFamily="34" charset="0"/>
              </a:rPr>
              <a:t>Form </a:t>
            </a:r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when rivers</a:t>
            </a:r>
            <a:r>
              <a:rPr lang="en-US" dirty="0" smtClean="0">
                <a:latin typeface="Arial Rounded MT Bold" pitchFamily="34" charset="0"/>
                <a:cs typeface="Arial" pitchFamily="34" charset="0"/>
              </a:rPr>
              <a:t> empty into a body of salt water (aka an ocean) and </a:t>
            </a:r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deposit sediment at </a:t>
            </a:r>
            <a:r>
              <a:rPr lang="en-US" dirty="0" smtClean="0">
                <a:latin typeface="Arial Rounded MT Bold" pitchFamily="34" charset="0"/>
                <a:cs typeface="Arial" pitchFamily="34" charset="0"/>
              </a:rPr>
              <a:t>the </a:t>
            </a:r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mouth</a:t>
            </a:r>
          </a:p>
          <a:p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Host</a:t>
            </a:r>
            <a:r>
              <a:rPr lang="en-US" dirty="0" smtClean="0">
                <a:latin typeface="Arial Rounded MT Bold" pitchFamily="34" charset="0"/>
                <a:cs typeface="Arial" pitchFamily="34" charset="0"/>
              </a:rPr>
              <a:t> to numerous </a:t>
            </a:r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plant </a:t>
            </a:r>
            <a:r>
              <a:rPr lang="en-US" u="sng" dirty="0">
                <a:latin typeface="Arial Rounded MT Bold" pitchFamily="34" charset="0"/>
                <a:cs typeface="Arial" pitchFamily="34" charset="0"/>
              </a:rPr>
              <a:t>&amp;</a:t>
            </a:r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animal species</a:t>
            </a:r>
            <a:r>
              <a:rPr lang="en-US" dirty="0" smtClean="0">
                <a:latin typeface="Arial Rounded MT Bold" pitchFamily="34" charset="0"/>
                <a:cs typeface="Arial" pitchFamily="34" charset="0"/>
              </a:rPr>
              <a:t> (birds, mollusks, a juveniles)</a:t>
            </a:r>
          </a:p>
          <a:p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Filter water</a:t>
            </a:r>
          </a:p>
          <a:p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Trap sediment</a:t>
            </a:r>
            <a:endParaRPr lang="en-US" dirty="0">
              <a:latin typeface="Arial Rounded MT Bold" pitchFamily="34" charset="0"/>
              <a:cs typeface="Arial" pitchFamily="34" charset="0"/>
            </a:endParaRPr>
          </a:p>
          <a:p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Shallow</a:t>
            </a:r>
          </a:p>
          <a:p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Very </a:t>
            </a:r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little </a:t>
            </a:r>
            <a:r>
              <a:rPr lang="en-US" u="sng" dirty="0" smtClean="0">
                <a:latin typeface="Arial Rounded MT Bold" pitchFamily="34" charset="0"/>
                <a:cs typeface="Arial" pitchFamily="34" charset="0"/>
              </a:rPr>
              <a:t>open water</a:t>
            </a:r>
            <a:endParaRPr lang="en-US" u="sng" dirty="0" smtClean="0">
              <a:latin typeface="Arial Rounded MT Bold" pitchFamily="34" charset="0"/>
              <a:cs typeface="Arial" pitchFamily="34" charset="0"/>
            </a:endParaRPr>
          </a:p>
        </p:txBody>
      </p:sp>
      <p:pic>
        <p:nvPicPr>
          <p:cNvPr id="27650" name="Picture 2" descr="http://t0.gstatic.com/images?q=tbn:ANd9GcQupVBG1QY47xF12lfiQQl2ex9b4b2Lm_ZZHtAMh7cTxe2OTdrsPw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184646"/>
            <a:ext cx="2514600" cy="1673353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 Black" pitchFamily="34" charset="0"/>
              </a:rPr>
              <a:t>Beaches</a:t>
            </a:r>
            <a:r>
              <a:rPr lang="en-US" dirty="0" smtClean="0">
                <a:latin typeface="Arial Rounded MT Bold" pitchFamily="34" charset="0"/>
              </a:rPr>
              <a:t> – </a:t>
            </a:r>
            <a:r>
              <a:rPr lang="en-US" sz="3600" dirty="0" smtClean="0">
                <a:latin typeface="Arial Rounded MT Bold" pitchFamily="34" charset="0"/>
              </a:rPr>
              <a:t>large deposit of </a:t>
            </a:r>
            <a:r>
              <a:rPr lang="en-US" sz="3600" u="sng" dirty="0" smtClean="0">
                <a:latin typeface="Arial Rounded MT Bold" pitchFamily="34" charset="0"/>
              </a:rPr>
              <a:t>sand </a:t>
            </a:r>
            <a:r>
              <a:rPr lang="en-US" sz="3600" u="sng" dirty="0" smtClean="0">
                <a:latin typeface="Arial Rounded MT Bold" pitchFamily="34" charset="0"/>
              </a:rPr>
              <a:t>at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smtClean="0">
                <a:latin typeface="Arial Rounded MT Bold" pitchFamily="34" charset="0"/>
              </a:rPr>
              <a:t>a </a:t>
            </a:r>
            <a:r>
              <a:rPr lang="en-US" sz="3600" u="sng" dirty="0" smtClean="0">
                <a:latin typeface="Arial Rounded MT Bold" pitchFamily="34" charset="0"/>
              </a:rPr>
              <a:t>shore</a:t>
            </a:r>
            <a:r>
              <a:rPr lang="en-US" sz="3600" dirty="0" smtClean="0">
                <a:latin typeface="Arial Rounded MT Bold" pitchFamily="34" charset="0"/>
              </a:rPr>
              <a:t>line</a:t>
            </a:r>
            <a:endParaRPr lang="en-US" sz="3600" dirty="0" smtClean="0">
              <a:latin typeface="Arial Black" pitchFamily="34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1447800"/>
          </a:xfrm>
        </p:spPr>
        <p:txBody>
          <a:bodyPr/>
          <a:lstStyle/>
          <a:p>
            <a:pPr eaLnBrk="1" hangingPunct="1">
              <a:buFont typeface="Webdings" pitchFamily="18" charset="2"/>
              <a:buChar char="J"/>
            </a:pPr>
            <a:r>
              <a:rPr lang="en-US" sz="3600" dirty="0" smtClean="0">
                <a:latin typeface="Arial Black" pitchFamily="34" charset="0"/>
              </a:rPr>
              <a:t>East Coast  	(Irregular)</a:t>
            </a:r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00400"/>
            <a:ext cx="4040188" cy="3951288"/>
          </a:xfrm>
        </p:spPr>
        <p:txBody>
          <a:bodyPr/>
          <a:lstStyle/>
          <a:p>
            <a:pPr eaLnBrk="1" hangingPunct="1">
              <a:buFont typeface="Webdings" pitchFamily="18" charset="2"/>
              <a:buChar char="4"/>
            </a:pPr>
            <a:r>
              <a:rPr lang="en-US" sz="3200" u="sng" dirty="0" smtClean="0">
                <a:latin typeface="Arial Rounded MT Bold" pitchFamily="34" charset="0"/>
              </a:rPr>
              <a:t>Wide and flat</a:t>
            </a:r>
            <a:endParaRPr lang="en-US" sz="3200" dirty="0" smtClean="0">
              <a:latin typeface="Arial Rounded MT Bold" pitchFamily="34" charset="0"/>
            </a:endParaRPr>
          </a:p>
          <a:p>
            <a:pPr marL="400050" indent="-400050" eaLnBrk="1" hangingPunct="1">
              <a:buFont typeface="Webdings" pitchFamily="18" charset="2"/>
              <a:buChar char="4"/>
            </a:pPr>
            <a:r>
              <a:rPr lang="en-US" sz="3200" u="sng" dirty="0" smtClean="0">
                <a:latin typeface="Arial Rounded MT Bold" pitchFamily="34" charset="0"/>
              </a:rPr>
              <a:t>Many inlets 	and   bays</a:t>
            </a:r>
          </a:p>
        </p:txBody>
      </p:sp>
      <p:sp>
        <p:nvSpPr>
          <p:cNvPr id="1229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4041775" cy="1284288"/>
          </a:xfrm>
        </p:spPr>
        <p:txBody>
          <a:bodyPr/>
          <a:lstStyle/>
          <a:p>
            <a:pPr eaLnBrk="1" hangingPunct="1">
              <a:buFont typeface="Webdings" pitchFamily="18" charset="2"/>
              <a:buChar char="J"/>
            </a:pPr>
            <a:r>
              <a:rPr lang="en-US" sz="3600" smtClean="0">
                <a:latin typeface="Arial Black" pitchFamily="34" charset="0"/>
              </a:rPr>
              <a:t>West Coast 	(Regular)</a:t>
            </a:r>
          </a:p>
        </p:txBody>
      </p:sp>
      <p:sp>
        <p:nvSpPr>
          <p:cNvPr id="12294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200400"/>
            <a:ext cx="4191000" cy="3951288"/>
          </a:xfrm>
        </p:spPr>
        <p:txBody>
          <a:bodyPr/>
          <a:lstStyle/>
          <a:p>
            <a:pPr eaLnBrk="1" hangingPunct="1">
              <a:buFont typeface="Webdings" pitchFamily="18" charset="2"/>
              <a:buChar char="4"/>
            </a:pPr>
            <a:r>
              <a:rPr lang="en-US" sz="3200" u="sng" dirty="0" smtClean="0">
                <a:latin typeface="Arial Rounded MT Bold" pitchFamily="34" charset="0"/>
              </a:rPr>
              <a:t>Narrow and steep</a:t>
            </a:r>
          </a:p>
          <a:p>
            <a:pPr marL="400050" indent="-400050" eaLnBrk="1" hangingPunct="1">
              <a:buFont typeface="Webdings" pitchFamily="18" charset="2"/>
              <a:buChar char="4"/>
            </a:pPr>
            <a:r>
              <a:rPr lang="en-US" sz="3200" u="sng" dirty="0" smtClean="0">
                <a:latin typeface="Arial Rounded MT Bold" pitchFamily="34" charset="0"/>
              </a:rPr>
              <a:t>Relatively straight</a:t>
            </a:r>
            <a:r>
              <a:rPr lang="en-US" sz="3200" u="sng" dirty="0">
                <a:latin typeface="Arial Rounded MT Bold" pitchFamily="34" charset="0"/>
              </a:rPr>
              <a:t> </a:t>
            </a:r>
            <a:r>
              <a:rPr lang="en-US" sz="3200" u="sng" dirty="0" smtClean="0">
                <a:latin typeface="Arial Rounded MT Bold" pitchFamily="34" charset="0"/>
              </a:rPr>
              <a:t>line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2" descr="http://earthobservatory.nasa.gov/Features/Lidar/images/hatteras_aerial200309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7660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390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East Coast Beaches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176463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17" name="Picture 10" descr="http://www.icw-net.com/aa_SiteObjects/aa_coastalIMAGES/geo-SPECIFIC/Cape-Fear-Region-Pix/Bald-Head-Island-Pix/Baldhead-Island-beach-02.jpg"/>
          <p:cNvPicPr>
            <a:picLocks noChangeAspect="1" noChangeArrowheads="1"/>
          </p:cNvPicPr>
          <p:nvPr/>
        </p:nvPicPr>
        <p:blipFill>
          <a:blip r:embed="rId4" cstate="print"/>
          <a:srcRect t="10667"/>
          <a:stretch>
            <a:fillRect/>
          </a:stretch>
        </p:blipFill>
        <p:spPr bwMode="auto">
          <a:xfrm>
            <a:off x="2667000" y="914400"/>
            <a:ext cx="47625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8" descr="http://www.shorebirdworld.org/fromthefield/Images/coastal%20developmen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3505200"/>
            <a:ext cx="46894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West Coast Beaches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200025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4340" name="Picture 3" descr="beaches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4114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oregon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501775"/>
            <a:ext cx="4267200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http://daytrippen.com/images/places/san-elijo-beach/san-elijo-beach3lg.jpg"/>
          <p:cNvPicPr>
            <a:picLocks noChangeAspect="1" noChangeArrowheads="1"/>
          </p:cNvPicPr>
          <p:nvPr/>
        </p:nvPicPr>
        <p:blipFill>
          <a:blip r:embed="rId5" cstate="print"/>
          <a:srcRect b="17738"/>
          <a:stretch>
            <a:fillRect/>
          </a:stretch>
        </p:blipFill>
        <p:spPr bwMode="auto">
          <a:xfrm>
            <a:off x="2895600" y="1143000"/>
            <a:ext cx="338137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6699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8CA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7066</TotalTime>
  <Words>169</Words>
  <Application>Microsoft Office PowerPoint</Application>
  <PresentationFormat>On-screen Show (4:3)</PresentationFormat>
  <Paragraphs>37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Arial Rounded MT Bold</vt:lpstr>
      <vt:lpstr>Calibri</vt:lpstr>
      <vt:lpstr>Times New Roman</vt:lpstr>
      <vt:lpstr>Webdings</vt:lpstr>
      <vt:lpstr>Default Design</vt:lpstr>
      <vt:lpstr>Shoreline     Features</vt:lpstr>
      <vt:lpstr>Shoreline Currents</vt:lpstr>
      <vt:lpstr>Shoreline Currents</vt:lpstr>
      <vt:lpstr>Barrier Islands  (like the NC Outer Banks)</vt:lpstr>
      <vt:lpstr>Sand Dunes</vt:lpstr>
      <vt:lpstr>Estuaries and Salt Marshes</vt:lpstr>
      <vt:lpstr>Beaches – large deposit of sand at a shoreline</vt:lpstr>
      <vt:lpstr>East Coast Beaches</vt:lpstr>
      <vt:lpstr>West Coast Beaches</vt:lpstr>
    </vt:vector>
  </TitlesOfParts>
  <Company>PCS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Shoreline Features</dc:title>
  <dc:creator>PHS</dc:creator>
  <cp:lastModifiedBy>Heather Wallace</cp:lastModifiedBy>
  <cp:revision>76</cp:revision>
  <dcterms:created xsi:type="dcterms:W3CDTF">2005-03-01T21:11:44Z</dcterms:created>
  <dcterms:modified xsi:type="dcterms:W3CDTF">2017-09-28T17:43:25Z</dcterms:modified>
</cp:coreProperties>
</file>