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265" r:id="rId5"/>
    <p:sldId id="266" r:id="rId6"/>
    <p:sldId id="257" r:id="rId7"/>
    <p:sldId id="258" r:id="rId8"/>
    <p:sldId id="25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3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9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F8A2-E051-47A4-A096-9EDF59693D2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2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1B3A-0759-402D-BD3B-1C54FE17326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6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8C5F-0B6F-4B4D-BB6B-6285171EF10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6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6B57-0A1A-46C1-AF82-EAA6C252777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8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163D4-5CB4-414F-9EA7-BF180A71183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2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7806-5D91-4ACC-8B33-2855F74F98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7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DC1E-3539-4202-8DAE-FC5435B44FD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1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286F-A7B8-4E0F-816C-AC9F5B2976D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3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39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DDC2-1CB4-4527-892D-B527B3E3E41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1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78E0-6931-49B6-B481-95A7A3EC1D6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3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C794-2AD1-4B77-AB9F-D96B9E13192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0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A6FE-21EC-4585-8738-68225D5CE0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2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7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98AC-BB16-4740-AC0B-88D64DC5F9B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949E-40B4-488E-AC06-F31068C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3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31000">
              <a:srgbClr val="000099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F94C1-74E5-4C3B-993E-D7E094139E12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442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 cap="all" spc="5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3400" kern="1200" spc="3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3200" kern="1200" spc="3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3200" kern="1200" spc="3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PCHS\ES\Units\Unit%2010--Astronomy\Spring%202015\Solar%20Eclipse.mp4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PCHS\ES\Units\Unit%2010--Astronomy\Spring%202015\Lunar%20Eclipse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Eclipses . . 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Occur when the shadow of one object blocks the view of another  object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Two types: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Solar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Lunar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Solar Eclipses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Occur when the view of the sun is blocked by the moon’s shadow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Can only occur during a new moon</a:t>
            </a:r>
            <a:endParaRPr lang="en-US" dirty="0"/>
          </a:p>
        </p:txBody>
      </p:sp>
      <p:pic>
        <p:nvPicPr>
          <p:cNvPr id="6" name="Solar Eclip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30956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biblebelievers.org.au/images/eclip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7864"/>
          <a:stretch>
            <a:fillRect/>
          </a:stretch>
        </p:blipFill>
        <p:spPr bwMode="auto">
          <a:xfrm>
            <a:off x="3095625" y="3448050"/>
            <a:ext cx="605313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unar Eclip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15152" r="20000" b="12122"/>
          <a:stretch>
            <a:fillRect/>
          </a:stretch>
        </p:blipFill>
        <p:spPr bwMode="auto">
          <a:xfrm>
            <a:off x="6054725" y="3657600"/>
            <a:ext cx="3089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Lunar Eclipses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Occur when the view of the moon is blocked by the Earth’s shadow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Can only occur during a full moon</a:t>
            </a:r>
            <a:endParaRPr lang="en-US" dirty="0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50"/>
            <a:ext cx="61690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2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anose="0202090407030B020401" pitchFamily="18" charset="0"/>
              </a:rPr>
              <a:t>Earth’s Moon</a:t>
            </a:r>
            <a:endParaRPr lang="en-US" dirty="0"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gravitation pull keeps the moon in orbit around our planet.</a:t>
            </a:r>
          </a:p>
          <a:p>
            <a:r>
              <a:rPr lang="en-US" dirty="0" smtClean="0"/>
              <a:t>The moon’s gravitation pull causes the Earth’s tides (see Unit 5!)</a:t>
            </a:r>
          </a:p>
          <a:p>
            <a:r>
              <a:rPr lang="en-US" dirty="0" smtClean="0"/>
              <a:t>The Earth’s moon is slightly younger (95 million years) than the Earth (4.5 billion years).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4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oudy Stout" panose="0202090407030B020401" pitchFamily="18" charset="0"/>
              </a:rPr>
              <a:t>Lunar Cycle</a:t>
            </a:r>
            <a:endParaRPr lang="en-US" dirty="0"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1752600"/>
          </a:xfrm>
        </p:spPr>
        <p:txBody>
          <a:bodyPr>
            <a:noAutofit/>
          </a:bodyPr>
          <a:lstStyle/>
          <a:p>
            <a:r>
              <a:rPr lang="en-US" u="sng" dirty="0" smtClean="0">
                <a:latin typeface="Arial Black" panose="020B0A04020102020204" pitchFamily="34" charset="0"/>
              </a:rPr>
              <a:t>Lunar Cycle</a:t>
            </a:r>
            <a:r>
              <a:rPr lang="en-US" dirty="0" smtClean="0">
                <a:latin typeface="Arial Black" panose="020B0A04020102020204" pitchFamily="34" charset="0"/>
              </a:rPr>
              <a:t>:  changes in the Moon’s appearance (as viewed from Earth) over 29.5 days.</a:t>
            </a:r>
          </a:p>
          <a:p>
            <a:r>
              <a:rPr lang="en-US" sz="3200" i="1" dirty="0" smtClean="0">
                <a:latin typeface="Arial Black" panose="020B0A04020102020204" pitchFamily="34" charset="0"/>
              </a:rPr>
              <a:t>Caused by the movement of the Moon around the Earth &amp; our changing view of the Moon relative to the Sun.</a:t>
            </a:r>
            <a:endParaRPr lang="en-US" sz="3200" i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alexanderandthings.com/Moon%20in%20ph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85689"/>
            <a:ext cx="3428999" cy="2570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8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097" y="36094"/>
            <a:ext cx="8229600" cy="14879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Stout" panose="0202090407030B020401" pitchFamily="18" charset="0"/>
              </a:rPr>
              <a:t>Phases of the moon</a:t>
            </a:r>
            <a:endParaRPr lang="en-US" dirty="0">
              <a:latin typeface="Goudy Stout" panose="0202090407030B020401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0825" y="1498247"/>
            <a:ext cx="914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How the moon moves around the Earth impacts how we see it.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18" r="4909"/>
          <a:stretch/>
        </p:blipFill>
        <p:spPr>
          <a:xfrm>
            <a:off x="5443" y="2426600"/>
            <a:ext cx="9144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Goudy Stout" panose="0202090407030B020401" pitchFamily="18" charset="0"/>
              </a:rPr>
              <a:t>Phases of the Moon</a:t>
            </a:r>
            <a:endParaRPr lang="en-US" dirty="0">
              <a:latin typeface="Goudy Stout" panose="0202090407030B020401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06"/>
          <a:stretch/>
        </p:blipFill>
        <p:spPr>
          <a:xfrm>
            <a:off x="0" y="2742843"/>
            <a:ext cx="917121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Phases of The Moon Continued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4824" name="Picture 8" descr="http://kaffee.50webs.com/Science/images/Moon.Ph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562600" cy="55626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905000" y="28956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15000" y="28956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05000" y="47244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0000" y="47244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15000" y="47244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05000" y="65532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10000" y="65532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0" y="65532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10000" y="2895600"/>
            <a:ext cx="1752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186</Words>
  <Application>Microsoft Office PowerPoint</Application>
  <PresentationFormat>On-screen Show (4:3)</PresentationFormat>
  <Paragraphs>22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Arial Black</vt:lpstr>
      <vt:lpstr>Arial Narrow</vt:lpstr>
      <vt:lpstr>Arial Rounded MT Bold</vt:lpstr>
      <vt:lpstr>Calibri</vt:lpstr>
      <vt:lpstr>Goudy Stout</vt:lpstr>
      <vt:lpstr>Times New Roman</vt:lpstr>
      <vt:lpstr>Office Theme</vt:lpstr>
      <vt:lpstr>Horizon</vt:lpstr>
      <vt:lpstr>Eclipses . . .</vt:lpstr>
      <vt:lpstr>Solar Eclipses . . .</vt:lpstr>
      <vt:lpstr>Lunar Eclipses . . .</vt:lpstr>
      <vt:lpstr>Earth’s Moon</vt:lpstr>
      <vt:lpstr>Lunar Cycle</vt:lpstr>
      <vt:lpstr>Phases of the moon</vt:lpstr>
      <vt:lpstr>Phases of the Moon</vt:lpstr>
      <vt:lpstr>Phases of The Moon Continued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creator>Heather Berry</dc:creator>
  <cp:lastModifiedBy>Heather Wallace</cp:lastModifiedBy>
  <cp:revision>7</cp:revision>
  <dcterms:created xsi:type="dcterms:W3CDTF">2014-09-08T18:25:46Z</dcterms:created>
  <dcterms:modified xsi:type="dcterms:W3CDTF">2017-12-15T18:29:15Z</dcterms:modified>
</cp:coreProperties>
</file>