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0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2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57945-A99D-42F8-85AA-BF91E73363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0D5C-4E5E-449D-8543-31B3CF4B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7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zone.com/books/earth_science/terc/content/visualizations/es2405/es2405page01.cfm?chapter_no=visualiz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Upwelling Currents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upwelling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The </a:t>
            </a:r>
            <a:r>
              <a:rPr lang="en-US" u="sng" dirty="0" smtClean="0">
                <a:latin typeface="Arial Rounded MT Bold" pitchFamily="34" charset="0"/>
              </a:rPr>
              <a:t>rising of cold water from deep</a:t>
            </a:r>
            <a:r>
              <a:rPr lang="en-US" dirty="0" smtClean="0">
                <a:latin typeface="Arial Rounded MT Bold" pitchFamily="34" charset="0"/>
              </a:rPr>
              <a:t>er layers which </a:t>
            </a:r>
            <a:r>
              <a:rPr lang="en-US" u="sng" dirty="0" smtClean="0">
                <a:latin typeface="Arial Rounded MT Bold" pitchFamily="34" charset="0"/>
              </a:rPr>
              <a:t>replaces warmer surface water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u="sng" dirty="0" smtClean="0">
                <a:latin typeface="Arial Rounded MT Bold" pitchFamily="34" charset="0"/>
              </a:rPr>
              <a:t>along</a:t>
            </a:r>
            <a:r>
              <a:rPr lang="en-US" dirty="0" smtClean="0">
                <a:latin typeface="Arial Rounded MT Bold" pitchFamily="34" charset="0"/>
              </a:rPr>
              <a:t> a </a:t>
            </a:r>
            <a:r>
              <a:rPr lang="en-US" u="sng" dirty="0" smtClean="0">
                <a:latin typeface="Arial Rounded MT Bold" pitchFamily="34" charset="0"/>
              </a:rPr>
              <a:t>shore</a:t>
            </a:r>
            <a:r>
              <a:rPr lang="en-US" dirty="0" smtClean="0">
                <a:latin typeface="Arial Rounded MT Bold" pitchFamily="34" charset="0"/>
              </a:rPr>
              <a:t>line</a:t>
            </a:r>
          </a:p>
          <a:p>
            <a:r>
              <a:rPr lang="en-US" dirty="0" smtClean="0">
                <a:hlinkClick r:id="rId2"/>
              </a:rPr>
              <a:t>Upwelling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upwelling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026"/>
            <a:ext cx="7886700" cy="4005947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Arial Rounded MT Bold" pitchFamily="34" charset="0"/>
              </a:rPr>
              <a:t>Brings</a:t>
            </a:r>
            <a:r>
              <a:rPr lang="en-US" dirty="0" smtClean="0">
                <a:latin typeface="Arial Rounded MT Bold" pitchFamily="34" charset="0"/>
              </a:rPr>
              <a:t> more dissolved </a:t>
            </a:r>
            <a:r>
              <a:rPr lang="en-US" u="sng" dirty="0" smtClean="0">
                <a:latin typeface="Arial Rounded MT Bold" pitchFamily="34" charset="0"/>
              </a:rPr>
              <a:t>nutrients</a:t>
            </a:r>
            <a:r>
              <a:rPr lang="en-US" dirty="0" smtClean="0">
                <a:latin typeface="Arial Rounded MT Bold" pitchFamily="34" charset="0"/>
              </a:rPr>
              <a:t> such as nitrates and phosphates </a:t>
            </a:r>
            <a:r>
              <a:rPr lang="en-US" u="sng" dirty="0" smtClean="0">
                <a:latin typeface="Arial Rounded MT Bold" pitchFamily="34" charset="0"/>
              </a:rPr>
              <a:t>to</a:t>
            </a:r>
            <a:r>
              <a:rPr lang="en-US" dirty="0" smtClean="0">
                <a:latin typeface="Arial Rounded MT Bold" pitchFamily="34" charset="0"/>
              </a:rPr>
              <a:t> the ocean </a:t>
            </a:r>
            <a:r>
              <a:rPr lang="en-US" u="sng" dirty="0" smtClean="0">
                <a:latin typeface="Arial Rounded MT Bold" pitchFamily="34" charset="0"/>
              </a:rPr>
              <a:t>surface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u="sng" dirty="0" smtClean="0">
                <a:latin typeface="Arial Rounded MT Bold" pitchFamily="34" charset="0"/>
              </a:rPr>
              <a:t>Responsible for</a:t>
            </a:r>
            <a:r>
              <a:rPr lang="en-US" dirty="0" smtClean="0">
                <a:latin typeface="Arial Rounded MT Bold" pitchFamily="34" charset="0"/>
              </a:rPr>
              <a:t> the </a:t>
            </a:r>
            <a:r>
              <a:rPr lang="en-US" u="sng" dirty="0" smtClean="0">
                <a:latin typeface="Arial Rounded MT Bold" pitchFamily="34" charset="0"/>
              </a:rPr>
              <a:t>booming marine life</a:t>
            </a:r>
            <a:r>
              <a:rPr lang="en-US" dirty="0" smtClean="0">
                <a:latin typeface="Arial Rounded MT Bold" pitchFamily="34" charset="0"/>
              </a:rPr>
              <a:t> population off the coast </a:t>
            </a:r>
            <a:r>
              <a:rPr lang="en-US" u="sng" dirty="0" smtClean="0">
                <a:latin typeface="Arial Rounded MT Bold" pitchFamily="34" charset="0"/>
              </a:rPr>
              <a:t>of California, Peru, and western Africa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862" y="3664324"/>
            <a:ext cx="4881138" cy="31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upwelling happens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07"/>
          <a:stretch/>
        </p:blipFill>
        <p:spPr>
          <a:xfrm>
            <a:off x="4736892" y="3967278"/>
            <a:ext cx="4407108" cy="28907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u="sng" dirty="0" smtClean="0">
                <a:latin typeface="Arial Rounded MT Bold" pitchFamily="34" charset="0"/>
              </a:rPr>
              <a:t>Wind</a:t>
            </a:r>
            <a:r>
              <a:rPr lang="en-US" dirty="0" smtClean="0">
                <a:latin typeface="Arial Rounded MT Bold" pitchFamily="34" charset="0"/>
              </a:rPr>
              <a:t> moves </a:t>
            </a:r>
            <a:r>
              <a:rPr lang="en-US" u="sng" dirty="0" smtClean="0">
                <a:latin typeface="Arial Rounded MT Bold" pitchFamily="34" charset="0"/>
              </a:rPr>
              <a:t>blows along</a:t>
            </a:r>
            <a:r>
              <a:rPr lang="en-US" dirty="0" smtClean="0">
                <a:latin typeface="Arial Rounded MT Bold" pitchFamily="34" charset="0"/>
              </a:rPr>
              <a:t> the </a:t>
            </a:r>
            <a:r>
              <a:rPr lang="en-US" u="sng" dirty="0" smtClean="0">
                <a:latin typeface="Arial Rounded MT Bold" pitchFamily="34" charset="0"/>
              </a:rPr>
              <a:t>shore</a:t>
            </a:r>
            <a:endParaRPr lang="en-US" dirty="0" smtClean="0">
              <a:latin typeface="Arial Rounded MT Bold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u="sng" dirty="0" smtClean="0">
                <a:latin typeface="Arial Rounded MT Bold" pitchFamily="34" charset="0"/>
              </a:rPr>
              <a:t>Coriolis Effect causes</a:t>
            </a:r>
            <a:r>
              <a:rPr lang="en-US" dirty="0" smtClean="0">
                <a:latin typeface="Arial Rounded MT Bold" pitchFamily="34" charset="0"/>
              </a:rPr>
              <a:t> warm </a:t>
            </a:r>
            <a:r>
              <a:rPr lang="en-US" u="sng" dirty="0" smtClean="0">
                <a:latin typeface="Arial Rounded MT Bold" pitchFamily="34" charset="0"/>
              </a:rPr>
              <a:t>surface water</a:t>
            </a:r>
            <a:r>
              <a:rPr lang="en-US" dirty="0" smtClean="0">
                <a:latin typeface="Arial Rounded MT Bold" pitchFamily="34" charset="0"/>
              </a:rPr>
              <a:t> to </a:t>
            </a:r>
            <a:r>
              <a:rPr lang="en-US" u="sng" dirty="0" smtClean="0">
                <a:latin typeface="Arial Rounded MT Bold" pitchFamily="34" charset="0"/>
              </a:rPr>
              <a:t>move away from shore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385763" indent="-385763">
              <a:buFont typeface="+mj-lt"/>
              <a:buAutoNum type="arabicPeriod"/>
            </a:pPr>
            <a:r>
              <a:rPr lang="en-US" u="sng" dirty="0" smtClean="0">
                <a:latin typeface="Arial Rounded MT Bold" pitchFamily="34" charset="0"/>
              </a:rPr>
              <a:t>Cold water</a:t>
            </a:r>
            <a:r>
              <a:rPr lang="en-US" dirty="0" smtClean="0">
                <a:latin typeface="Arial Rounded MT Bold" pitchFamily="34" charset="0"/>
              </a:rPr>
              <a:t> rises up </a:t>
            </a:r>
            <a:r>
              <a:rPr lang="en-US" u="sng" dirty="0" smtClean="0">
                <a:latin typeface="Arial Rounded MT Bold" pitchFamily="34" charset="0"/>
              </a:rPr>
              <a:t>from below to fill</a:t>
            </a:r>
            <a:r>
              <a:rPr lang="en-US" dirty="0" smtClean="0">
                <a:latin typeface="Arial Rounded MT Bold" pitchFamily="34" charset="0"/>
              </a:rPr>
              <a:t> in the </a:t>
            </a:r>
            <a:r>
              <a:rPr lang="en-US" u="sng" dirty="0" smtClean="0">
                <a:latin typeface="Arial Rounded MT Bold" pitchFamily="34" charset="0"/>
              </a:rPr>
              <a:t>area</a:t>
            </a:r>
            <a:r>
              <a:rPr lang="en-US" dirty="0" smtClean="0">
                <a:latin typeface="Arial Rounded MT Bold" pitchFamily="34" charset="0"/>
              </a:rPr>
              <a:t> the </a:t>
            </a:r>
            <a:r>
              <a:rPr lang="en-US" u="sng" dirty="0" smtClean="0">
                <a:latin typeface="Arial Rounded MT Bold" pitchFamily="34" charset="0"/>
              </a:rPr>
              <a:t>warm water leaves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93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Upwelling Currents</vt:lpstr>
      <vt:lpstr>What upwelling is</vt:lpstr>
      <vt:lpstr>What upwelling does</vt:lpstr>
      <vt:lpstr>How upwelling happens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Upwelling Currents</dc:title>
  <dc:creator>Heather Wallace</dc:creator>
  <cp:lastModifiedBy>Heather Wallace</cp:lastModifiedBy>
  <cp:revision>7</cp:revision>
  <dcterms:created xsi:type="dcterms:W3CDTF">2017-03-07T20:46:46Z</dcterms:created>
  <dcterms:modified xsi:type="dcterms:W3CDTF">2017-03-08T15:08:44Z</dcterms:modified>
</cp:coreProperties>
</file>